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2EBE3-837A-4B8A-A096-70D94CA48ED3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F794B-F952-4488-9BC8-5BC4D0861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53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67307-1BC6-5A52-EE44-A5BBE753C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4BC835-454A-BB44-E063-1EA22484F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6171E-B2AD-EAC3-007D-4AAB16C2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E3CB-E986-4E70-A289-B8DDBE7D0A51}" type="datetime1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1547E7-77E8-EC4D-F58A-0A22AD35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FF371B-26C1-A920-4F37-CEE7F31D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20BC-CAD6-4D00-802C-37E4A78E0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94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0B02D-1DB9-426F-4E82-406B2A1B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4E014A-E1C6-5CA6-D69F-DC8E5FA2D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30B4F7-7BE9-DCDD-A82B-2E824143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2C86-7E3D-4771-960F-CE485271133A}" type="datetime1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2ECC0A-96B5-702A-BDFA-14B3A11A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85A384-DF6C-FBF0-165B-9827B3B6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20BC-CAD6-4D00-802C-37E4A78E0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14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A012FC-A984-2715-A59F-D98A61AAC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605E3D-F714-7B44-BB9C-F14554831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E4E149-F178-0AF5-A3F9-471D7BBA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6151-5D43-4FF2-B911-289CAD87FF67}" type="datetime1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D66280-0ACD-0A38-E52F-F24B7361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C6FC4C-2A4F-15AD-D3D5-4B2E8ED6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20BC-CAD6-4D00-802C-37E4A78E0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54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901697-F366-D446-2D2C-AE5F2353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1DB752-BF26-3393-BFCB-D878A5384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61E3B5-6B88-E0BF-78D1-1ADE17FC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24D3-572E-4866-B24A-067504875043}" type="datetime1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316256-AA6E-9934-1F3B-E509D12C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EA5C5E-D951-22EF-040B-05E6292C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20BC-CAD6-4D00-802C-37E4A78E0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01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DC31C-4AA5-F42C-2C72-F735977D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11990F-1E5C-503A-DF4B-9A4DD6519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8BB04D-98C0-1428-748F-4439E615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750C-F724-4D01-8CD6-073687FB77A5}" type="datetime1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7009E1-8064-0DFD-839B-8E9129C5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8424E4-EE5E-D906-F862-875A6D1D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20BC-CAD6-4D00-802C-37E4A78E0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96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A5DA56-406C-F702-AA1B-AF8AB6C8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BEC214-C08D-1D56-F43E-8A72D2CC8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BC320C-70F5-DF6B-54EC-701D7716D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BA35C4-A88A-B528-AAC0-D7010AB9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A16C-6563-4F3C-A3E4-E34BB249EF4D}" type="datetime1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49E65F-0B98-6A9B-178C-FB070BA7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68B233-9970-C532-8157-3D9D8629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20BC-CAD6-4D00-802C-37E4A78E0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66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24ACF6-0993-3D77-C2D8-BADEBA5B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DADFA1-7D77-E22A-0154-550550DBA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803355-9AE9-483B-6F5E-87448E4A5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38F8288-2952-136C-CB52-D626609BC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04DE8A-0861-F91D-28FC-9213D47B9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433C4F-1822-4E8B-623A-0E7FEF2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100B-34B0-4CC2-81FA-0497130EFF0A}" type="datetime1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F29DE44-0B37-E85D-D2DB-CEC7F254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C3024B3-8D7F-6082-6202-52DCB631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20BC-CAD6-4D00-802C-37E4A78E0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44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15891-8E31-A127-A941-CF5B42FAE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028D299-CC3A-A134-DE46-89233493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9040-77B4-4F5F-9B8B-D345C79C76FA}" type="datetime1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065CF2-4FDF-D505-C0FE-7828E9E1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92D7B5-AB94-7A95-287D-496CD369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20BC-CAD6-4D00-802C-37E4A78E0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32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68A0798-AC6C-C411-AA2D-548E4BC2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E184-C90D-4354-B29D-37BED9381361}" type="datetime1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82B59CD-BBBB-15D3-31DF-762D016E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39DD76-E4CB-939C-40D6-2FA76CA2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20BC-CAD6-4D00-802C-37E4A78E0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6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03F60-E4C5-8367-500D-1B127217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C9883B-E90D-BF61-7115-D205689DA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BFABB8B-FB57-34BA-4BF0-59C0ACFB5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F2C1D2-661B-7863-8E09-FE53E6E2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CFD1-4235-47BC-ACCE-32F1CAF1A112}" type="datetime1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5C3A2F-085D-7F10-0D3F-E1CDA10E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DE384E-8BA7-7F51-38C9-E8D80632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20BC-CAD6-4D00-802C-37E4A78E0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0560A-731A-B4B1-0EA6-55D6B899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35D3EE6-8F57-3D64-8AFF-1DE51F049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67D2E1-6301-B7D2-A3C0-FE8FA902F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8E8783-25FD-D024-D7DB-B88DD710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EB85-8F67-49A0-8004-D8F2B7899F04}" type="datetime1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01CCFB-A985-ED60-EB3A-FF7C9920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0E25A5-9244-0D2B-1B2A-3DE50F31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20BC-CAD6-4D00-802C-37E4A78E0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2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0E39286-8F1E-20B2-BE7D-6FAFFD10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F0D32C-FB73-88E0-7255-95DE25C73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44192E-02F9-A5BC-544D-06E236AC1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F2D9E-39A8-4DEC-A3C5-9DDF2A49C504}" type="datetime1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0E7AE4-3903-5F77-3087-DD0F444E9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BF8260-A78F-C3D8-1D7F-C17E2ED84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920BC-CAD6-4D00-802C-37E4A78E0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09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E4CAC-5116-CB0C-E582-C2D6248CD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Final project</a:t>
            </a:r>
            <a:br>
              <a:rPr lang="en-US" altLang="zh-TW" dirty="0"/>
            </a:br>
            <a:r>
              <a:rPr lang="en-US" altLang="zh-TW" dirty="0"/>
              <a:t>MMSP </a:t>
            </a:r>
            <a:r>
              <a:rPr lang="zh-TW" altLang="en-US" dirty="0"/>
              <a:t>土製 </a:t>
            </a:r>
            <a:r>
              <a:rPr lang="en-US" altLang="zh-TW" dirty="0"/>
              <a:t>jpeg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52D411-9368-F878-70D0-131C544C5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65713"/>
            <a:ext cx="9144000" cy="1655762"/>
          </a:xfrm>
        </p:spPr>
        <p:txBody>
          <a:bodyPr/>
          <a:lstStyle/>
          <a:p>
            <a:r>
              <a:rPr lang="en-US" altLang="zh-TW" dirty="0"/>
              <a:t>411086030 </a:t>
            </a:r>
            <a:r>
              <a:rPr lang="zh-TW" altLang="en-US" dirty="0"/>
              <a:t>通訊三 劉家瑋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209D15-94C1-F320-9226-27D08E6C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20BC-CAD6-4D00-802C-37E4A78E078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68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C6DFDA-C305-55B1-2735-901DA573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Flowchart (word 0)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B420FE-3E1E-E440-5561-E471AF8AD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藍色為</a:t>
            </a:r>
            <a:r>
              <a:rPr lang="en-US" altLang="zh-TW" dirty="0"/>
              <a:t>encoder </a:t>
            </a:r>
            <a:r>
              <a:rPr lang="zh-TW" altLang="en-US" dirty="0"/>
              <a:t>綠色為</a:t>
            </a:r>
            <a:r>
              <a:rPr lang="en-US" altLang="zh-TW" dirty="0"/>
              <a:t>decoder</a:t>
            </a:r>
            <a:endParaRPr lang="zh-TW" altLang="en-US" dirty="0"/>
          </a:p>
        </p:txBody>
      </p:sp>
      <p:sp>
        <p:nvSpPr>
          <p:cNvPr id="4" name="流程圖: 資料 3">
            <a:extLst>
              <a:ext uri="{FF2B5EF4-FFF2-40B4-BE49-F238E27FC236}">
                <a16:creationId xmlns:a16="http://schemas.microsoft.com/office/drawing/2014/main" id="{94E91B0E-7439-F9B2-E1BB-601F888C581A}"/>
              </a:ext>
            </a:extLst>
          </p:cNvPr>
          <p:cNvSpPr/>
          <p:nvPr/>
        </p:nvSpPr>
        <p:spPr>
          <a:xfrm>
            <a:off x="211492" y="3486059"/>
            <a:ext cx="1941864" cy="532488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Kimberly.bmp</a:t>
            </a:r>
          </a:p>
          <a:p>
            <a:pPr algn="ctr"/>
            <a:r>
              <a:rPr lang="en-US" altLang="zh-TW" sz="1000" dirty="0"/>
              <a:t>KimberlyNCat.bmp</a:t>
            </a:r>
            <a:endParaRPr lang="zh-TW" altLang="en-US" sz="1000" dirty="0"/>
          </a:p>
        </p:txBody>
      </p:sp>
      <p:sp>
        <p:nvSpPr>
          <p:cNvPr id="15" name="流程圖: 替代程序 14">
            <a:extLst>
              <a:ext uri="{FF2B5EF4-FFF2-40B4-BE49-F238E27FC236}">
                <a16:creationId xmlns:a16="http://schemas.microsoft.com/office/drawing/2014/main" id="{E55DC8BE-EF75-0205-E6C2-45D0214531D5}"/>
              </a:ext>
            </a:extLst>
          </p:cNvPr>
          <p:cNvSpPr/>
          <p:nvPr/>
        </p:nvSpPr>
        <p:spPr>
          <a:xfrm>
            <a:off x="2466489" y="3542206"/>
            <a:ext cx="1272748" cy="476341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read bmp</a:t>
            </a:r>
          </a:p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fread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流程圖: 替代程序 4">
            <a:extLst>
              <a:ext uri="{FF2B5EF4-FFF2-40B4-BE49-F238E27FC236}">
                <a16:creationId xmlns:a16="http://schemas.microsoft.com/office/drawing/2014/main" id="{0E5E8ED5-05B3-00D4-B73F-5AEAEB1062F8}"/>
              </a:ext>
            </a:extLst>
          </p:cNvPr>
          <p:cNvSpPr/>
          <p:nvPr/>
        </p:nvSpPr>
        <p:spPr>
          <a:xfrm>
            <a:off x="4195656" y="3331653"/>
            <a:ext cx="923126" cy="84130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/>
              <a:t>R.Txt</a:t>
            </a:r>
            <a:endParaRPr lang="en-US" altLang="zh-TW" sz="1400" dirty="0"/>
          </a:p>
          <a:p>
            <a:pPr algn="ctr"/>
            <a:r>
              <a:rPr lang="en-US" altLang="zh-TW" sz="1400" dirty="0" err="1"/>
              <a:t>G.Txt</a:t>
            </a:r>
            <a:endParaRPr lang="en-US" altLang="zh-TW" sz="1400" dirty="0"/>
          </a:p>
          <a:p>
            <a:pPr algn="ctr"/>
            <a:r>
              <a:rPr lang="en-US" altLang="zh-TW" sz="1400" dirty="0" err="1"/>
              <a:t>B.Txt</a:t>
            </a:r>
            <a:endParaRPr lang="en-US" altLang="zh-TW" sz="1400" dirty="0"/>
          </a:p>
          <a:p>
            <a:pPr algn="ctr"/>
            <a:r>
              <a:rPr lang="en-US" altLang="zh-TW" sz="1400" dirty="0"/>
              <a:t>dim.txt</a:t>
            </a:r>
            <a:endParaRPr lang="zh-TW" altLang="en-US" sz="1400" dirty="0"/>
          </a:p>
        </p:txBody>
      </p:sp>
      <p:sp>
        <p:nvSpPr>
          <p:cNvPr id="6" name="流程圖: 替代程序 5">
            <a:extLst>
              <a:ext uri="{FF2B5EF4-FFF2-40B4-BE49-F238E27FC236}">
                <a16:creationId xmlns:a16="http://schemas.microsoft.com/office/drawing/2014/main" id="{04C725C2-0714-DF44-3A76-003D4BEC7E63}"/>
              </a:ext>
            </a:extLst>
          </p:cNvPr>
          <p:cNvSpPr/>
          <p:nvPr/>
        </p:nvSpPr>
        <p:spPr>
          <a:xfrm>
            <a:off x="7622422" y="3522699"/>
            <a:ext cx="1417081" cy="515354"/>
          </a:xfrm>
          <a:prstGeom prst="flowChartAlternate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/>
              <a:t>output_bmp</a:t>
            </a:r>
            <a:endParaRPr lang="en-US" altLang="zh-TW" sz="1400" dirty="0"/>
          </a:p>
          <a:p>
            <a:pPr algn="ctr"/>
            <a:r>
              <a:rPr lang="en-US" altLang="zh-TW" sz="1400" dirty="0"/>
              <a:t>(</a:t>
            </a:r>
            <a:r>
              <a:rPr lang="en-US" altLang="zh-TW" sz="1400" dirty="0" err="1"/>
              <a:t>fwrite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7" name="流程圖: 資料 6">
            <a:extLst>
              <a:ext uri="{FF2B5EF4-FFF2-40B4-BE49-F238E27FC236}">
                <a16:creationId xmlns:a16="http://schemas.microsoft.com/office/drawing/2014/main" id="{AFCBEB1C-BE70-6040-3A48-E1CD32B69064}"/>
              </a:ext>
            </a:extLst>
          </p:cNvPr>
          <p:cNvSpPr/>
          <p:nvPr/>
        </p:nvSpPr>
        <p:spPr>
          <a:xfrm>
            <a:off x="9496703" y="3505446"/>
            <a:ext cx="2331552" cy="515354"/>
          </a:xfrm>
          <a:prstGeom prst="flowChartInputOutpu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ResKimberly.bmp</a:t>
            </a:r>
          </a:p>
          <a:p>
            <a:pPr algn="ctr"/>
            <a:r>
              <a:rPr lang="en-US" altLang="zh-TW" sz="1000" dirty="0"/>
              <a:t>ResKimberlyNCat.bmp</a:t>
            </a:r>
            <a:endParaRPr lang="zh-TW" altLang="en-US" sz="1000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F7044977-A1B5-7738-F920-0B7C87D8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20BC-CAD6-4D00-802C-37E4A78E078D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03F7EDF-2271-C7A2-0F34-0F856FEC590A}"/>
              </a:ext>
            </a:extLst>
          </p:cNvPr>
          <p:cNvSpPr/>
          <p:nvPr/>
        </p:nvSpPr>
        <p:spPr>
          <a:xfrm>
            <a:off x="4878780" y="5230713"/>
            <a:ext cx="1984430" cy="63074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/>
              <a:t>cmp</a:t>
            </a:r>
            <a:endParaRPr lang="en-US" altLang="zh-TW" sz="1400" dirty="0"/>
          </a:p>
          <a:p>
            <a:pPr algn="ctr"/>
            <a:r>
              <a:rPr lang="en-US" altLang="zh-TW" sz="1400" dirty="0"/>
              <a:t>(</a:t>
            </a:r>
            <a:r>
              <a:rPr lang="zh-TW" altLang="en-US" sz="1400" dirty="0"/>
              <a:t>驗證輸入輸出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9" name="流程圖: 替代程序 8">
            <a:extLst>
              <a:ext uri="{FF2B5EF4-FFF2-40B4-BE49-F238E27FC236}">
                <a16:creationId xmlns:a16="http://schemas.microsoft.com/office/drawing/2014/main" id="{A0B2AD44-6FF2-3317-88A5-39C2AC655B7C}"/>
              </a:ext>
            </a:extLst>
          </p:cNvPr>
          <p:cNvSpPr/>
          <p:nvPr/>
        </p:nvSpPr>
        <p:spPr>
          <a:xfrm>
            <a:off x="5790144" y="3556151"/>
            <a:ext cx="1272748" cy="476341"/>
          </a:xfrm>
          <a:prstGeom prst="flowChartAlternate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read txt</a:t>
            </a:r>
          </a:p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fscanf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F5D8738-0B31-627A-4F1B-F44F9522C0FF}"/>
              </a:ext>
            </a:extLst>
          </p:cNvPr>
          <p:cNvCxnSpPr/>
          <p:nvPr/>
        </p:nvCxnSpPr>
        <p:spPr>
          <a:xfrm>
            <a:off x="2045368" y="3745832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8DABE97-A0EA-3B82-967C-144C8A2F09F3}"/>
              </a:ext>
            </a:extLst>
          </p:cNvPr>
          <p:cNvCxnSpPr/>
          <p:nvPr/>
        </p:nvCxnSpPr>
        <p:spPr>
          <a:xfrm>
            <a:off x="3801979" y="3745832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BF4DB22-0736-0951-3F8A-81A80DABCE3B}"/>
              </a:ext>
            </a:extLst>
          </p:cNvPr>
          <p:cNvCxnSpPr/>
          <p:nvPr/>
        </p:nvCxnSpPr>
        <p:spPr>
          <a:xfrm>
            <a:off x="7165866" y="3763123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BB0FDAB-9041-8A77-6842-32BD1C0AAB50}"/>
              </a:ext>
            </a:extLst>
          </p:cNvPr>
          <p:cNvCxnSpPr/>
          <p:nvPr/>
        </p:nvCxnSpPr>
        <p:spPr>
          <a:xfrm>
            <a:off x="9191903" y="3750752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EA9BE19F-22D7-394A-328B-57BE080EE440}"/>
              </a:ext>
            </a:extLst>
          </p:cNvPr>
          <p:cNvSpPr/>
          <p:nvPr/>
        </p:nvSpPr>
        <p:spPr>
          <a:xfrm rot="16200000">
            <a:off x="5386118" y="3560824"/>
            <a:ext cx="127088" cy="404597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50C39AD-A87C-4495-4AAF-EACEAB038C82}"/>
              </a:ext>
            </a:extLst>
          </p:cNvPr>
          <p:cNvCxnSpPr/>
          <p:nvPr/>
        </p:nvCxnSpPr>
        <p:spPr>
          <a:xfrm>
            <a:off x="1495695" y="4289251"/>
            <a:ext cx="2908630" cy="12498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75D3A4F-9992-2B5D-F609-70DB611E669A}"/>
              </a:ext>
            </a:extLst>
          </p:cNvPr>
          <p:cNvCxnSpPr>
            <a:cxnSpLocks/>
          </p:cNvCxnSpPr>
          <p:nvPr/>
        </p:nvCxnSpPr>
        <p:spPr>
          <a:xfrm flipV="1">
            <a:off x="7165866" y="4266106"/>
            <a:ext cx="3277545" cy="13486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12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7FCD6-9E72-1A35-868D-663B95C6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甘特圖 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EDBB05C-8BA6-CD96-6764-B52B65DD48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91773"/>
              </p:ext>
            </p:extLst>
          </p:nvPr>
        </p:nvGraphicFramePr>
        <p:xfrm>
          <a:off x="838200" y="1825625"/>
          <a:ext cx="10479505" cy="3007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2649">
                  <a:extLst>
                    <a:ext uri="{9D8B030D-6E8A-4147-A177-3AD203B41FA5}">
                      <a16:colId xmlns:a16="http://schemas.microsoft.com/office/drawing/2014/main" val="2326573358"/>
                    </a:ext>
                  </a:extLst>
                </a:gridCol>
                <a:gridCol w="1718775">
                  <a:extLst>
                    <a:ext uri="{9D8B030D-6E8A-4147-A177-3AD203B41FA5}">
                      <a16:colId xmlns:a16="http://schemas.microsoft.com/office/drawing/2014/main" val="2314587686"/>
                    </a:ext>
                  </a:extLst>
                </a:gridCol>
                <a:gridCol w="2140712">
                  <a:extLst>
                    <a:ext uri="{9D8B030D-6E8A-4147-A177-3AD203B41FA5}">
                      <a16:colId xmlns:a16="http://schemas.microsoft.com/office/drawing/2014/main" val="3639612802"/>
                    </a:ext>
                  </a:extLst>
                </a:gridCol>
                <a:gridCol w="2140712">
                  <a:extLst>
                    <a:ext uri="{9D8B030D-6E8A-4147-A177-3AD203B41FA5}">
                      <a16:colId xmlns:a16="http://schemas.microsoft.com/office/drawing/2014/main" val="4120428674"/>
                    </a:ext>
                  </a:extLst>
                </a:gridCol>
                <a:gridCol w="1916657">
                  <a:extLst>
                    <a:ext uri="{9D8B030D-6E8A-4147-A177-3AD203B41FA5}">
                      <a16:colId xmlns:a16="http://schemas.microsoft.com/office/drawing/2014/main" val="295591781"/>
                    </a:ext>
                  </a:extLst>
                </a:gridCol>
              </a:tblGrid>
              <a:tr h="6785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12/26~12/31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1/7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413290"/>
                  </a:ext>
                </a:extLst>
              </a:tr>
              <a:tr h="483846">
                <a:tc>
                  <a:txBody>
                    <a:bodyPr/>
                    <a:lstStyle/>
                    <a:p>
                      <a:r>
                        <a:rPr lang="zh-TW" altLang="en-US" dirty="0"/>
                        <a:t>寫</a:t>
                      </a:r>
                      <a:r>
                        <a:rPr lang="en-US" altLang="zh-TW" dirty="0"/>
                        <a:t>encoder0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04108"/>
                  </a:ext>
                </a:extLst>
              </a:tr>
              <a:tr h="564229">
                <a:tc>
                  <a:txBody>
                    <a:bodyPr/>
                    <a:lstStyle/>
                    <a:p>
                      <a:r>
                        <a:rPr lang="en-US" altLang="zh-TW" dirty="0"/>
                        <a:t>Debug encoder0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812182"/>
                  </a:ext>
                </a:extLst>
              </a:tr>
              <a:tr h="622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寫</a:t>
                      </a:r>
                      <a:r>
                        <a:rPr lang="en-US" altLang="zh-TW" dirty="0"/>
                        <a:t>decoder0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118129"/>
                  </a:ext>
                </a:extLst>
              </a:tr>
              <a:tr h="657509">
                <a:tc>
                  <a:txBody>
                    <a:bodyPr/>
                    <a:lstStyle/>
                    <a:p>
                      <a:r>
                        <a:rPr lang="en-US" altLang="zh-TW" dirty="0"/>
                        <a:t>Debug decoder0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0681507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844A8B2C-F84A-68A7-807D-21A256099D57}"/>
              </a:ext>
            </a:extLst>
          </p:cNvPr>
          <p:cNvSpPr/>
          <p:nvPr/>
        </p:nvSpPr>
        <p:spPr>
          <a:xfrm>
            <a:off x="3434080" y="2614440"/>
            <a:ext cx="2661920" cy="27781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BED5735-FEAD-9ED8-5CA9-4ADAFDB78F89}"/>
              </a:ext>
            </a:extLst>
          </p:cNvPr>
          <p:cNvSpPr/>
          <p:nvPr/>
        </p:nvSpPr>
        <p:spPr>
          <a:xfrm>
            <a:off x="5959642" y="3027190"/>
            <a:ext cx="1427746" cy="3695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9334DE-834F-090C-62FC-B205FC77491C}"/>
              </a:ext>
            </a:extLst>
          </p:cNvPr>
          <p:cNvSpPr/>
          <p:nvPr/>
        </p:nvSpPr>
        <p:spPr>
          <a:xfrm>
            <a:off x="7603959" y="3653953"/>
            <a:ext cx="1427746" cy="3695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5A1DD9-7175-884E-7521-B9541AB6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20BC-CAD6-4D00-802C-37E4A78E078D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802FE3-3951-B045-C25F-EF6AC820CE43}"/>
              </a:ext>
            </a:extLst>
          </p:cNvPr>
          <p:cNvSpPr/>
          <p:nvPr/>
        </p:nvSpPr>
        <p:spPr>
          <a:xfrm>
            <a:off x="8610600" y="4358684"/>
            <a:ext cx="1427746" cy="3695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256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2D688B-5B99-C5D4-3F24-2CEF3E84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心得、感想、許願、建議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7FA6D0-3993-92CF-7053-E9689BB10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蠻喜歡團體作業，討論在團體中是很重要的</a:t>
            </a:r>
            <a:endParaRPr lang="en-US" altLang="zh-TW" dirty="0"/>
          </a:p>
          <a:p>
            <a:r>
              <a:rPr lang="en-US" altLang="zh-TW" dirty="0"/>
              <a:t>Final</a:t>
            </a:r>
            <a:r>
              <a:rPr lang="zh-TW" altLang="en-US" dirty="0"/>
              <a:t>作業卡到其他科期末考很趕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final</a:t>
            </a:r>
            <a:r>
              <a:rPr lang="zh-TW" altLang="en-US" dirty="0"/>
              <a:t>中遇到的困難是</a:t>
            </a:r>
            <a:r>
              <a:rPr lang="en-US" altLang="zh-TW" dirty="0"/>
              <a:t>decoder</a:t>
            </a:r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ECF4B0-551A-2C73-4836-832899B6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20BC-CAD6-4D00-802C-37E4A78E078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45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7FBF1-02DF-EA60-5D11-38E078AD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BC384B-8A66-4309-E122-953585D3E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700" dirty="0"/>
              <a:t>https://github.com/cychiang-ntpu/ntpu-ce-mmsp-2023/</a:t>
            </a:r>
            <a:r>
              <a:rPr lang="zh-TW" altLang="en-US" sz="1700" dirty="0"/>
              <a:t> </a:t>
            </a:r>
            <a:r>
              <a:rPr lang="en-US" altLang="zh-TW" sz="1700" dirty="0"/>
              <a:t>tree/master/Chapter-5</a:t>
            </a:r>
            <a:r>
              <a:rPr lang="zh-TW" altLang="en-US" sz="1700" dirty="0"/>
              <a:t>  </a:t>
            </a:r>
            <a:r>
              <a:rPr lang="en-US" altLang="zh-TW" sz="1400" dirty="0"/>
              <a:t>(</a:t>
            </a:r>
            <a:r>
              <a:rPr lang="zh-TW" altLang="en-US" sz="1400" b="1" i="0" dirty="0">
                <a:solidFill>
                  <a:srgbClr val="1F2328"/>
                </a:solidFill>
                <a:effectLst/>
                <a:latin typeface="-apple-system"/>
              </a:rPr>
              <a:t>讀寫 </a:t>
            </a:r>
            <a:r>
              <a:rPr lang="en-US" altLang="zh-TW" sz="1400" b="1" i="0" dirty="0">
                <a:solidFill>
                  <a:srgbClr val="1F2328"/>
                </a:solidFill>
                <a:effectLst/>
                <a:latin typeface="-apple-system"/>
              </a:rPr>
              <a:t>Bitmap Image File (*.bmp))</a:t>
            </a:r>
          </a:p>
          <a:p>
            <a:r>
              <a:rPr lang="en-US" altLang="zh-TW" sz="1700" i="0" dirty="0">
                <a:solidFill>
                  <a:srgbClr val="1F2328"/>
                </a:solidFill>
                <a:effectLst/>
                <a:latin typeface="-apple-system"/>
              </a:rPr>
              <a:t>https://github.com/cychiang-ntpu/ntpu-ce-mmsp-2023/blob/master/Chapter-5/rwbmp.c</a:t>
            </a:r>
          </a:p>
          <a:p>
            <a:r>
              <a:rPr lang="zh-TW" altLang="en-US" sz="1700" b="1" dirty="0">
                <a:solidFill>
                  <a:srgbClr val="1F2328"/>
                </a:solidFill>
                <a:latin typeface="-apple-system"/>
              </a:rPr>
              <a:t>於教授在</a:t>
            </a:r>
            <a:r>
              <a:rPr lang="en-US" altLang="zh-TW" sz="1700" b="1" dirty="0">
                <a:solidFill>
                  <a:srgbClr val="1F2328"/>
                </a:solidFill>
                <a:latin typeface="-apple-system"/>
              </a:rPr>
              <a:t>slack</a:t>
            </a:r>
            <a:r>
              <a:rPr lang="zh-TW" altLang="en-US" sz="1700" b="1" dirty="0">
                <a:solidFill>
                  <a:srgbClr val="1F2328"/>
                </a:solidFill>
                <a:latin typeface="-apple-system"/>
              </a:rPr>
              <a:t>的</a:t>
            </a:r>
            <a:r>
              <a:rPr lang="en-US" altLang="zh-TW" sz="1700" b="1" dirty="0">
                <a:solidFill>
                  <a:srgbClr val="1F2328"/>
                </a:solidFill>
                <a:latin typeface="-apple-system"/>
              </a:rPr>
              <a:t>jpeg-main.zip</a:t>
            </a:r>
            <a:r>
              <a:rPr lang="zh-TW" altLang="en-US" sz="1700" b="1" dirty="0">
                <a:solidFill>
                  <a:srgbClr val="1F2328"/>
                </a:solidFill>
                <a:latin typeface="-apple-system"/>
              </a:rPr>
              <a:t> ，主要為</a:t>
            </a:r>
            <a:r>
              <a:rPr lang="en-US" altLang="zh-TW" sz="1700" b="1" dirty="0" err="1">
                <a:solidFill>
                  <a:srgbClr val="1F2328"/>
                </a:solidFill>
                <a:latin typeface="-apple-system"/>
              </a:rPr>
              <a:t>myBMPLib.c</a:t>
            </a:r>
            <a:r>
              <a:rPr lang="zh-TW" altLang="en-US" sz="1700" b="1" dirty="0">
                <a:solidFill>
                  <a:srgbClr val="1F2328"/>
                </a:solidFill>
                <a:latin typeface="-apple-system"/>
              </a:rPr>
              <a:t> 及</a:t>
            </a:r>
            <a:r>
              <a:rPr lang="en-US" altLang="zh-TW" sz="1700" b="1" dirty="0" err="1">
                <a:solidFill>
                  <a:srgbClr val="1F2328"/>
                </a:solidFill>
                <a:latin typeface="-apple-system"/>
              </a:rPr>
              <a:t>myBMPLib.h</a:t>
            </a:r>
            <a:endParaRPr lang="en-US" altLang="zh-TW" sz="1700" b="1" dirty="0">
              <a:solidFill>
                <a:srgbClr val="1F2328"/>
              </a:solidFill>
              <a:latin typeface="-apple-system"/>
            </a:endParaRPr>
          </a:p>
          <a:p>
            <a:r>
              <a:rPr lang="zh-TW" altLang="en-US" sz="1700" b="1" i="0" dirty="0">
                <a:solidFill>
                  <a:srgbClr val="1F2328"/>
                </a:solidFill>
                <a:effectLst/>
                <a:latin typeface="-apple-system"/>
              </a:rPr>
              <a:t>測試圖</a:t>
            </a:r>
            <a:r>
              <a:rPr lang="en-US" altLang="zh-TW" sz="1700" b="1" i="0" dirty="0">
                <a:solidFill>
                  <a:srgbClr val="1F2328"/>
                </a:solidFill>
                <a:effectLst/>
                <a:latin typeface="-apple-system"/>
              </a:rPr>
              <a:t>Kimberly.bmp </a:t>
            </a:r>
            <a:r>
              <a:rPr lang="zh-TW" altLang="en-US" sz="1700" b="1" i="0" dirty="0">
                <a:solidFill>
                  <a:srgbClr val="1F2328"/>
                </a:solidFill>
                <a:effectLst/>
                <a:latin typeface="-apple-system"/>
              </a:rPr>
              <a:t>及 </a:t>
            </a:r>
            <a:r>
              <a:rPr lang="en-US" altLang="zh-TW" sz="1700" b="1" i="0" dirty="0">
                <a:solidFill>
                  <a:srgbClr val="1F2328"/>
                </a:solidFill>
                <a:effectLst/>
                <a:latin typeface="-apple-system"/>
              </a:rPr>
              <a:t>KimberlyNCat.bmp</a:t>
            </a:r>
          </a:p>
          <a:p>
            <a:r>
              <a:rPr lang="en-US" altLang="zh-TW" sz="1700" b="1" dirty="0" err="1">
                <a:solidFill>
                  <a:srgbClr val="1F2328"/>
                </a:solidFill>
                <a:latin typeface="-apple-system"/>
              </a:rPr>
              <a:t>Chatgpt</a:t>
            </a:r>
            <a:r>
              <a:rPr lang="en-US" altLang="zh-TW" sz="1700" b="1" dirty="0">
                <a:solidFill>
                  <a:srgbClr val="1F2328"/>
                </a:solidFill>
                <a:latin typeface="-apple-system"/>
              </a:rPr>
              <a:t> (decoder: void function0)</a:t>
            </a:r>
          </a:p>
          <a:p>
            <a:r>
              <a:rPr lang="en-US" altLang="zh-TW" sz="1700" b="1" dirty="0">
                <a:solidFill>
                  <a:srgbClr val="1F2328"/>
                </a:solidFill>
                <a:latin typeface="-apple-system"/>
              </a:rPr>
              <a:t>https://hackmd.io/@cychiang-ntpu/DCT</a:t>
            </a:r>
            <a:r>
              <a:rPr lang="zh-TW" altLang="en-US" sz="1700" b="1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altLang="zh-TW" sz="1700" b="1" dirty="0">
                <a:solidFill>
                  <a:srgbClr val="1F2328"/>
                </a:solidFill>
                <a:latin typeface="-apple-system"/>
              </a:rPr>
              <a:t>(</a:t>
            </a:r>
            <a:r>
              <a:rPr lang="zh-TW" altLang="en-US" sz="1700" b="1" dirty="0">
                <a:solidFill>
                  <a:srgbClr val="1F2328"/>
                </a:solidFill>
                <a:latin typeface="-apple-system"/>
              </a:rPr>
              <a:t>未實現出程式</a:t>
            </a:r>
            <a:r>
              <a:rPr lang="en-US" altLang="zh-TW" sz="1700" b="1" dirty="0">
                <a:solidFill>
                  <a:srgbClr val="1F2328"/>
                </a:solidFill>
                <a:latin typeface="-apple-system"/>
              </a:rPr>
              <a:t>)</a:t>
            </a:r>
          </a:p>
          <a:p>
            <a:endParaRPr lang="en-US" altLang="zh-TW" sz="1700" b="1" dirty="0">
              <a:solidFill>
                <a:srgbClr val="1F2328"/>
              </a:solidFill>
              <a:latin typeface="-apple-system"/>
            </a:endParaRPr>
          </a:p>
          <a:p>
            <a:endParaRPr lang="en-US" altLang="zh-TW" sz="1700" b="1" dirty="0">
              <a:solidFill>
                <a:srgbClr val="1F2328"/>
              </a:solidFill>
              <a:latin typeface="-apple-system"/>
            </a:endParaRPr>
          </a:p>
          <a:p>
            <a:endParaRPr lang="en-US" altLang="zh-TW" sz="17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altLang="zh-TW" sz="17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altLang="zh-TW" sz="17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altLang="zh-TW" sz="17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1DDAE4-3A1D-A1E8-FA74-9A619935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20BC-CAD6-4D00-802C-37E4A78E078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43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6861</TotalTime>
  <Words>217</Words>
  <Application>Microsoft Office PowerPoint</Application>
  <PresentationFormat>寬螢幕</PresentationFormat>
  <Paragraphs>49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佈景主題</vt:lpstr>
      <vt:lpstr>Final project MMSP 土製 jpeg</vt:lpstr>
      <vt:lpstr>Flowchart (word 0)</vt:lpstr>
      <vt:lpstr>甘特圖 </vt:lpstr>
      <vt:lpstr>心得、感想、許願、建議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user</dc:creator>
  <cp:lastModifiedBy>user</cp:lastModifiedBy>
  <cp:revision>32</cp:revision>
  <dcterms:created xsi:type="dcterms:W3CDTF">2024-01-02T03:30:43Z</dcterms:created>
  <dcterms:modified xsi:type="dcterms:W3CDTF">2024-01-07T11:26:41Z</dcterms:modified>
</cp:coreProperties>
</file>