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C01"/>
    <a:srgbClr val="FFC729"/>
    <a:srgbClr val="2F82AB"/>
    <a:srgbClr val="225574"/>
    <a:srgbClr val="2C6F98"/>
    <a:srgbClr val="2B7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3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4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23280-28F8-4E23-AEF3-447D393B5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D2B824-8691-4235-ADDA-B4A758837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90B43B-43A1-48A7-835A-723F5A4A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EC14-2419-4610-ABF1-AE84ADFA7CC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B8091-60C1-4F02-985B-07E43D7A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2EE62-F812-4777-8B93-8091131F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FCC4-ADE8-40F1-BB01-96B67935E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85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F47BF-C2FA-4C11-9DB9-EFE419E3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7279A4-158E-43F3-8979-CD054AC39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93E1A-CCD6-43B8-B731-68597F24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EC14-2419-4610-ABF1-AE84ADFA7CC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216FC2-DC82-4295-AB11-07A6DCD4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9E80C-8EC0-4501-A4E3-2EC9E811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FCC4-ADE8-40F1-BB01-96B67935E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1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167267-8C2E-40BB-A6BF-5984D6B6D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6E26A4-500A-4FE8-9BB5-13AD6009C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F69FD-9AF1-468E-B4FE-13EEC513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EC14-2419-4610-ABF1-AE84ADFA7CC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46067-EB36-4760-9B0B-2DED2D7A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1EB44-788F-4B8A-9D38-D1F71ED8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FCC4-ADE8-40F1-BB01-96B67935E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86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9CBA-7C21-427E-8498-2245DAE3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06682-7C6A-41B3-A34D-68F5F6E59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18081-B3AD-4326-B506-CBDCC964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EC14-2419-4610-ABF1-AE84ADFA7CC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C0E9B-7D3C-4E0A-A1E6-DF2A81A7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5FF50-218B-451B-9E28-E6B8012C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FCC4-ADE8-40F1-BB01-96B67935E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21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4233A-B126-473E-A773-D52CA720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B22F6-2BC2-494E-8939-CFD73B376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7EDF38-3C15-4B16-9482-11D7C925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EC14-2419-4610-ABF1-AE84ADFA7CC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3CF7E-FC1D-41DB-AE4E-6E1477AD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39972-E0E6-4267-BAF9-9296F77C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FCC4-ADE8-40F1-BB01-96B67935E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7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AAF73-79F9-41EC-A28F-AD5DF6E5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F07BD-C91D-4DBF-8BBC-6A265AB9D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D790C8-C79E-4525-88BE-D1F8FCEDF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490E75-11B0-4E75-ABB3-DA383DCB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EC14-2419-4610-ABF1-AE84ADFA7CC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D8644B-CE20-473F-A88D-A0F5058D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1D7CA5-A73F-48CA-B686-E2BBFBFC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FCC4-ADE8-40F1-BB01-96B67935E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54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217C7-7DD5-4AF7-85F1-929DB878A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B49044-C778-48CA-9E1A-A3E4D08FD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8F8A55-EDD0-4F74-9DDA-5A930EFCB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E688EC-18B0-424A-B0BE-AC509BCE4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1F2162-93B1-4E3A-8183-BFD9243F8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1724E6-5FE2-4F7E-AD9C-44A47AB6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EC14-2419-4610-ABF1-AE84ADFA7CC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34162B-F472-4CED-A6D8-43E1B31F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DB854A-AC2A-4CF5-8DA6-E0CB3C94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FCC4-ADE8-40F1-BB01-96B67935E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2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B3DE8-2580-4D8B-B689-27CD8E67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7FAACE-4EF3-4A7A-8C78-0EC0E976D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EC14-2419-4610-ABF1-AE84ADFA7CC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4375F0-B516-41D1-98D6-C9751658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1B61B1-1B7A-4C6D-988B-2F77B311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FCC4-ADE8-40F1-BB01-96B67935E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40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12C2D6-CA52-4752-B958-189A8E04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EC14-2419-4610-ABF1-AE84ADFA7CC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0EA667-1FB7-45FC-BC9F-DF422F61E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636513-27CF-4A0F-B40B-A393F438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FCC4-ADE8-40F1-BB01-96B67935E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8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C82FE-A871-409A-B48B-896FAE05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017CE-A89F-4B90-9555-A83252CE1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E642C4-D35E-400F-9503-31EA2BB18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E6CB4A-70D6-47D4-A0A1-68F8E971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EC14-2419-4610-ABF1-AE84ADFA7CC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C415DF-4609-447A-A5F5-873BACED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5C3CF5-30AB-40D0-B555-29FB6D3F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FCC4-ADE8-40F1-BB01-96B67935E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38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3DA86-9F72-493B-83F0-F80EC731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8B1523-D123-469C-A8E3-6677C1EB9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E46418-EE4A-4377-B955-EC48C957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45526E-5C9B-407E-B691-F3988963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EC14-2419-4610-ABF1-AE84ADFA7CC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12A25E-BCD1-4884-BA56-8FEE9F3C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6D7299-1F5C-4C91-89F5-3E7B98B4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FCC4-ADE8-40F1-BB01-96B67935E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72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94AF77-7F1A-464F-936C-515647F6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63324D-EE9C-4FBB-B3A1-F8D89B656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9F614-1AFC-4CEA-B3C4-72168369B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AEC14-2419-4610-ABF1-AE84ADFA7CC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A5F19-F843-4D21-BB0E-D628D39E1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D9AD1-C010-4F9A-8A2B-43B64E36C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FCC4-ADE8-40F1-BB01-96B67935E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20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5B83F85-CD06-4171-A332-07196C75E836}"/>
              </a:ext>
            </a:extLst>
          </p:cNvPr>
          <p:cNvGrpSpPr/>
          <p:nvPr/>
        </p:nvGrpSpPr>
        <p:grpSpPr>
          <a:xfrm>
            <a:off x="1169743" y="1411126"/>
            <a:ext cx="9601215" cy="3795602"/>
            <a:chOff x="1437599" y="1531199"/>
            <a:chExt cx="9601215" cy="379560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A64705E-9598-4F43-8F39-F320675EFF47}"/>
                </a:ext>
              </a:extLst>
            </p:cNvPr>
            <p:cNvSpPr/>
            <p:nvPr/>
          </p:nvSpPr>
          <p:spPr>
            <a:xfrm>
              <a:off x="1437599" y="1531199"/>
              <a:ext cx="2278653" cy="3795602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8FFC00A-B770-4AF5-B755-F1148C43B051}"/>
                </a:ext>
              </a:extLst>
            </p:cNvPr>
            <p:cNvSpPr/>
            <p:nvPr/>
          </p:nvSpPr>
          <p:spPr>
            <a:xfrm>
              <a:off x="2228394" y="2078319"/>
              <a:ext cx="8810420" cy="2701362"/>
            </a:xfrm>
            <a:prstGeom prst="rect">
              <a:avLst/>
            </a:prstGeom>
            <a:solidFill>
              <a:srgbClr val="FFB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400" b="1" spc="300" dirty="0">
                  <a:effectLst/>
                  <a:ea typeface="나눔고딕" panose="020D0604000000000000" pitchFamily="50" charset="-127"/>
                  <a:cs typeface="Times New Roman" panose="02020603050405020304" pitchFamily="18" charset="0"/>
                </a:rPr>
                <a:t>소켓 프로그래밍을 활용한</a:t>
              </a:r>
              <a:endParaRPr lang="en-US" altLang="ko-KR" sz="5400" b="1" spc="300" dirty="0">
                <a:effectLst/>
                <a:ea typeface="나눔고딕" panose="020D0604000000000000" pitchFamily="50" charset="-127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sz="5400" b="1" spc="300" dirty="0">
                  <a:effectLst/>
                  <a:ea typeface="나눔고딕" panose="020D0604000000000000" pitchFamily="50" charset="-127"/>
                  <a:cs typeface="Times New Roman" panose="02020603050405020304" pitchFamily="18" charset="0"/>
                </a:rPr>
                <a:t>교육용 </a:t>
              </a:r>
              <a:r>
                <a:rPr lang="ko-KR" altLang="en-US" sz="5400" b="1" spc="300" dirty="0" err="1">
                  <a:effectLst/>
                  <a:ea typeface="나눔고딕" panose="020D0604000000000000" pitchFamily="50" charset="-127"/>
                  <a:cs typeface="Times New Roman" panose="02020603050405020304" pitchFamily="18" charset="0"/>
                </a:rPr>
                <a:t>행맨</a:t>
              </a:r>
              <a:r>
                <a:rPr lang="ko-KR" altLang="en-US" sz="5400" b="1" spc="300" dirty="0">
                  <a:effectLst/>
                  <a:ea typeface="나눔고딕" panose="020D0604000000000000" pitchFamily="50" charset="-127"/>
                  <a:cs typeface="Times New Roman" panose="02020603050405020304" pitchFamily="18" charset="0"/>
                </a:rPr>
                <a:t> 게임 및</a:t>
              </a:r>
              <a:endParaRPr lang="en-US" altLang="ko-KR" sz="5400" b="1" spc="300" dirty="0">
                <a:effectLst/>
                <a:ea typeface="나눔고딕" panose="020D0604000000000000" pitchFamily="50" charset="-127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sz="5400" b="1" spc="300" dirty="0">
                  <a:effectLst/>
                  <a:ea typeface="나눔고딕" panose="020D0604000000000000" pitchFamily="50" charset="-127"/>
                  <a:cs typeface="Times New Roman" panose="02020603050405020304" pitchFamily="18" charset="0"/>
                </a:rPr>
                <a:t> 채팅 프로그램</a:t>
              </a:r>
              <a:endParaRPr lang="ko-KR" altLang="en-US" sz="5400" b="1" spc="3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AAEA3AC-DE80-4782-8F87-BFB98289F77F}"/>
              </a:ext>
            </a:extLst>
          </p:cNvPr>
          <p:cNvSpPr txBox="1"/>
          <p:nvPr/>
        </p:nvSpPr>
        <p:spPr>
          <a:xfrm>
            <a:off x="9042401" y="6105129"/>
            <a:ext cx="3121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빅데이터학과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20183318 </a:t>
            </a:r>
            <a:r>
              <a:rPr lang="ko-KR" altLang="en-US" sz="1600" dirty="0">
                <a:solidFill>
                  <a:schemeClr val="bg1"/>
                </a:solidFill>
              </a:rPr>
              <a:t>이주아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 err="1">
                <a:solidFill>
                  <a:schemeClr val="bg1"/>
                </a:solidFill>
              </a:rPr>
              <a:t>빅데이터학과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20195149 </a:t>
            </a:r>
            <a:r>
              <a:rPr lang="ko-KR" altLang="en-US" sz="1600" dirty="0">
                <a:solidFill>
                  <a:schemeClr val="bg1"/>
                </a:solidFill>
              </a:rPr>
              <a:t>김현화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31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A932C734-D306-4CC8-B118-2F4E5FEC4548}"/>
              </a:ext>
            </a:extLst>
          </p:cNvPr>
          <p:cNvSpPr>
            <a:spLocks/>
          </p:cNvSpPr>
          <p:nvPr/>
        </p:nvSpPr>
        <p:spPr bwMode="auto">
          <a:xfrm>
            <a:off x="9857695" y="3074969"/>
            <a:ext cx="1206437" cy="2146260"/>
          </a:xfrm>
          <a:custGeom>
            <a:avLst/>
            <a:gdLst>
              <a:gd name="T0" fmla="*/ 101 w 535"/>
              <a:gd name="T1" fmla="*/ 271 h 951"/>
              <a:gd name="T2" fmla="*/ 101 w 535"/>
              <a:gd name="T3" fmla="*/ 268 h 951"/>
              <a:gd name="T4" fmla="*/ 268 w 535"/>
              <a:gd name="T5" fmla="*/ 102 h 951"/>
              <a:gd name="T6" fmla="*/ 434 w 535"/>
              <a:gd name="T7" fmla="*/ 268 h 951"/>
              <a:gd name="T8" fmla="*/ 434 w 535"/>
              <a:gd name="T9" fmla="*/ 951 h 951"/>
              <a:gd name="T10" fmla="*/ 535 w 535"/>
              <a:gd name="T11" fmla="*/ 951 h 951"/>
              <a:gd name="T12" fmla="*/ 535 w 535"/>
              <a:gd name="T13" fmla="*/ 268 h 951"/>
              <a:gd name="T14" fmla="*/ 268 w 535"/>
              <a:gd name="T15" fmla="*/ 0 h 951"/>
              <a:gd name="T16" fmla="*/ 0 w 535"/>
              <a:gd name="T17" fmla="*/ 268 h 951"/>
              <a:gd name="T18" fmla="*/ 0 w 535"/>
              <a:gd name="T19" fmla="*/ 271 h 951"/>
              <a:gd name="T20" fmla="*/ 101 w 535"/>
              <a:gd name="T21" fmla="*/ 271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5" h="951">
                <a:moveTo>
                  <a:pt x="101" y="271"/>
                </a:moveTo>
                <a:cubicBezTo>
                  <a:pt x="101" y="270"/>
                  <a:pt x="101" y="269"/>
                  <a:pt x="101" y="268"/>
                </a:cubicBezTo>
                <a:cubicBezTo>
                  <a:pt x="101" y="176"/>
                  <a:pt x="176" y="102"/>
                  <a:pt x="268" y="102"/>
                </a:cubicBezTo>
                <a:cubicBezTo>
                  <a:pt x="360" y="102"/>
                  <a:pt x="434" y="176"/>
                  <a:pt x="434" y="268"/>
                </a:cubicBezTo>
                <a:cubicBezTo>
                  <a:pt x="434" y="269"/>
                  <a:pt x="434" y="950"/>
                  <a:pt x="434" y="951"/>
                </a:cubicBezTo>
                <a:cubicBezTo>
                  <a:pt x="535" y="951"/>
                  <a:pt x="535" y="951"/>
                  <a:pt x="535" y="951"/>
                </a:cubicBezTo>
                <a:cubicBezTo>
                  <a:pt x="535" y="950"/>
                  <a:pt x="535" y="269"/>
                  <a:pt x="535" y="268"/>
                </a:cubicBezTo>
                <a:cubicBezTo>
                  <a:pt x="535" y="120"/>
                  <a:pt x="415" y="0"/>
                  <a:pt x="268" y="0"/>
                </a:cubicBezTo>
                <a:cubicBezTo>
                  <a:pt x="120" y="0"/>
                  <a:pt x="0" y="120"/>
                  <a:pt x="0" y="268"/>
                </a:cubicBezTo>
                <a:cubicBezTo>
                  <a:pt x="0" y="269"/>
                  <a:pt x="0" y="270"/>
                  <a:pt x="0" y="271"/>
                </a:cubicBezTo>
                <a:cubicBezTo>
                  <a:pt x="101" y="271"/>
                  <a:pt x="101" y="271"/>
                  <a:pt x="101" y="271"/>
                </a:cubicBezTo>
              </a:path>
            </a:pathLst>
          </a:cu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bg-BG" sz="3598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5" name="Group 121">
            <a:extLst>
              <a:ext uri="{FF2B5EF4-FFF2-40B4-BE49-F238E27FC236}">
                <a16:creationId xmlns:a16="http://schemas.microsoft.com/office/drawing/2014/main" id="{4C69E1E8-6D9D-4E19-83E7-15C479E288E2}"/>
              </a:ext>
            </a:extLst>
          </p:cNvPr>
          <p:cNvGrpSpPr/>
          <p:nvPr/>
        </p:nvGrpSpPr>
        <p:grpSpPr>
          <a:xfrm flipH="1" flipV="1">
            <a:off x="5922967" y="3082640"/>
            <a:ext cx="4159899" cy="1242513"/>
            <a:chOff x="4195316" y="3197237"/>
            <a:chExt cx="3805461" cy="1136648"/>
          </a:xfrm>
          <a:solidFill>
            <a:srgbClr val="FFCB05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5AED3B1-A195-4EA5-AAB6-5E967BD1F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133" y="3774658"/>
              <a:ext cx="1103644" cy="559227"/>
            </a:xfrm>
            <a:custGeom>
              <a:avLst/>
              <a:gdLst>
                <a:gd name="T0" fmla="*/ 101 w 535"/>
                <a:gd name="T1" fmla="*/ 0 h 271"/>
                <a:gd name="T2" fmla="*/ 101 w 535"/>
                <a:gd name="T3" fmla="*/ 3 h 271"/>
                <a:gd name="T4" fmla="*/ 268 w 535"/>
                <a:gd name="T5" fmla="*/ 169 h 271"/>
                <a:gd name="T6" fmla="*/ 434 w 535"/>
                <a:gd name="T7" fmla="*/ 3 h 271"/>
                <a:gd name="T8" fmla="*/ 434 w 535"/>
                <a:gd name="T9" fmla="*/ 0 h 271"/>
                <a:gd name="T10" fmla="*/ 535 w 535"/>
                <a:gd name="T11" fmla="*/ 0 h 271"/>
                <a:gd name="T12" fmla="*/ 535 w 535"/>
                <a:gd name="T13" fmla="*/ 3 h 271"/>
                <a:gd name="T14" fmla="*/ 268 w 535"/>
                <a:gd name="T15" fmla="*/ 271 h 271"/>
                <a:gd name="T16" fmla="*/ 0 w 535"/>
                <a:gd name="T17" fmla="*/ 3 h 271"/>
                <a:gd name="T18" fmla="*/ 0 w 535"/>
                <a:gd name="T19" fmla="*/ 0 h 271"/>
                <a:gd name="T20" fmla="*/ 101 w 535"/>
                <a:gd name="T2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5" h="271">
                  <a:moveTo>
                    <a:pt x="101" y="0"/>
                  </a:moveTo>
                  <a:cubicBezTo>
                    <a:pt x="101" y="1"/>
                    <a:pt x="101" y="2"/>
                    <a:pt x="101" y="3"/>
                  </a:cubicBezTo>
                  <a:cubicBezTo>
                    <a:pt x="101" y="95"/>
                    <a:pt x="176" y="169"/>
                    <a:pt x="268" y="169"/>
                  </a:cubicBezTo>
                  <a:cubicBezTo>
                    <a:pt x="359" y="169"/>
                    <a:pt x="434" y="95"/>
                    <a:pt x="434" y="3"/>
                  </a:cubicBezTo>
                  <a:cubicBezTo>
                    <a:pt x="434" y="2"/>
                    <a:pt x="434" y="1"/>
                    <a:pt x="434" y="0"/>
                  </a:cubicBezTo>
                  <a:cubicBezTo>
                    <a:pt x="535" y="0"/>
                    <a:pt x="535" y="0"/>
                    <a:pt x="535" y="0"/>
                  </a:cubicBezTo>
                  <a:cubicBezTo>
                    <a:pt x="535" y="1"/>
                    <a:pt x="535" y="2"/>
                    <a:pt x="535" y="3"/>
                  </a:cubicBezTo>
                  <a:cubicBezTo>
                    <a:pt x="535" y="151"/>
                    <a:pt x="415" y="271"/>
                    <a:pt x="268" y="271"/>
                  </a:cubicBezTo>
                  <a:cubicBezTo>
                    <a:pt x="120" y="271"/>
                    <a:pt x="0" y="151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01" y="0"/>
                    <a:pt x="101" y="0"/>
                    <a:pt x="10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bg-BG" sz="3598">
                <a:solidFill>
                  <a:srgbClr val="FFCB05"/>
                </a:solidFill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27CEFCB6-0443-4141-A2A5-782D00CE3D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993796" y="3197240"/>
              <a:ext cx="1103644" cy="559227"/>
            </a:xfrm>
            <a:custGeom>
              <a:avLst/>
              <a:gdLst>
                <a:gd name="T0" fmla="*/ 101 w 535"/>
                <a:gd name="T1" fmla="*/ 0 h 271"/>
                <a:gd name="T2" fmla="*/ 101 w 535"/>
                <a:gd name="T3" fmla="*/ 3 h 271"/>
                <a:gd name="T4" fmla="*/ 268 w 535"/>
                <a:gd name="T5" fmla="*/ 169 h 271"/>
                <a:gd name="T6" fmla="*/ 434 w 535"/>
                <a:gd name="T7" fmla="*/ 3 h 271"/>
                <a:gd name="T8" fmla="*/ 434 w 535"/>
                <a:gd name="T9" fmla="*/ 0 h 271"/>
                <a:gd name="T10" fmla="*/ 535 w 535"/>
                <a:gd name="T11" fmla="*/ 0 h 271"/>
                <a:gd name="T12" fmla="*/ 535 w 535"/>
                <a:gd name="T13" fmla="*/ 3 h 271"/>
                <a:gd name="T14" fmla="*/ 268 w 535"/>
                <a:gd name="T15" fmla="*/ 271 h 271"/>
                <a:gd name="T16" fmla="*/ 0 w 535"/>
                <a:gd name="T17" fmla="*/ 3 h 271"/>
                <a:gd name="T18" fmla="*/ 0 w 535"/>
                <a:gd name="T19" fmla="*/ 0 h 271"/>
                <a:gd name="T20" fmla="*/ 101 w 535"/>
                <a:gd name="T2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5" h="271">
                  <a:moveTo>
                    <a:pt x="101" y="0"/>
                  </a:moveTo>
                  <a:cubicBezTo>
                    <a:pt x="101" y="1"/>
                    <a:pt x="101" y="2"/>
                    <a:pt x="101" y="3"/>
                  </a:cubicBezTo>
                  <a:cubicBezTo>
                    <a:pt x="101" y="95"/>
                    <a:pt x="176" y="169"/>
                    <a:pt x="268" y="169"/>
                  </a:cubicBezTo>
                  <a:cubicBezTo>
                    <a:pt x="359" y="169"/>
                    <a:pt x="434" y="95"/>
                    <a:pt x="434" y="3"/>
                  </a:cubicBezTo>
                  <a:cubicBezTo>
                    <a:pt x="434" y="2"/>
                    <a:pt x="434" y="1"/>
                    <a:pt x="434" y="0"/>
                  </a:cubicBezTo>
                  <a:cubicBezTo>
                    <a:pt x="535" y="0"/>
                    <a:pt x="535" y="0"/>
                    <a:pt x="535" y="0"/>
                  </a:cubicBezTo>
                  <a:cubicBezTo>
                    <a:pt x="535" y="1"/>
                    <a:pt x="535" y="2"/>
                    <a:pt x="535" y="3"/>
                  </a:cubicBezTo>
                  <a:cubicBezTo>
                    <a:pt x="535" y="151"/>
                    <a:pt x="415" y="271"/>
                    <a:pt x="268" y="271"/>
                  </a:cubicBezTo>
                  <a:cubicBezTo>
                    <a:pt x="120" y="271"/>
                    <a:pt x="0" y="151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01" y="0"/>
                    <a:pt x="101" y="0"/>
                    <a:pt x="10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bg-BG" sz="3598">
                <a:solidFill>
                  <a:srgbClr val="FFCB05"/>
                </a:solidFill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4605076-BE72-4D67-A60E-D2CA7B1F2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1631" y="3774656"/>
              <a:ext cx="1103644" cy="559227"/>
            </a:xfrm>
            <a:custGeom>
              <a:avLst/>
              <a:gdLst>
                <a:gd name="T0" fmla="*/ 101 w 535"/>
                <a:gd name="T1" fmla="*/ 0 h 271"/>
                <a:gd name="T2" fmla="*/ 101 w 535"/>
                <a:gd name="T3" fmla="*/ 3 h 271"/>
                <a:gd name="T4" fmla="*/ 268 w 535"/>
                <a:gd name="T5" fmla="*/ 169 h 271"/>
                <a:gd name="T6" fmla="*/ 434 w 535"/>
                <a:gd name="T7" fmla="*/ 3 h 271"/>
                <a:gd name="T8" fmla="*/ 434 w 535"/>
                <a:gd name="T9" fmla="*/ 0 h 271"/>
                <a:gd name="T10" fmla="*/ 535 w 535"/>
                <a:gd name="T11" fmla="*/ 0 h 271"/>
                <a:gd name="T12" fmla="*/ 535 w 535"/>
                <a:gd name="T13" fmla="*/ 3 h 271"/>
                <a:gd name="T14" fmla="*/ 268 w 535"/>
                <a:gd name="T15" fmla="*/ 271 h 271"/>
                <a:gd name="T16" fmla="*/ 0 w 535"/>
                <a:gd name="T17" fmla="*/ 3 h 271"/>
                <a:gd name="T18" fmla="*/ 0 w 535"/>
                <a:gd name="T19" fmla="*/ 0 h 271"/>
                <a:gd name="T20" fmla="*/ 101 w 535"/>
                <a:gd name="T2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5" h="271">
                  <a:moveTo>
                    <a:pt x="101" y="0"/>
                  </a:moveTo>
                  <a:cubicBezTo>
                    <a:pt x="101" y="1"/>
                    <a:pt x="101" y="2"/>
                    <a:pt x="101" y="3"/>
                  </a:cubicBezTo>
                  <a:cubicBezTo>
                    <a:pt x="101" y="95"/>
                    <a:pt x="176" y="169"/>
                    <a:pt x="268" y="169"/>
                  </a:cubicBezTo>
                  <a:cubicBezTo>
                    <a:pt x="359" y="169"/>
                    <a:pt x="434" y="95"/>
                    <a:pt x="434" y="3"/>
                  </a:cubicBezTo>
                  <a:cubicBezTo>
                    <a:pt x="434" y="2"/>
                    <a:pt x="434" y="1"/>
                    <a:pt x="434" y="0"/>
                  </a:cubicBezTo>
                  <a:cubicBezTo>
                    <a:pt x="535" y="0"/>
                    <a:pt x="535" y="0"/>
                    <a:pt x="535" y="0"/>
                  </a:cubicBezTo>
                  <a:cubicBezTo>
                    <a:pt x="535" y="1"/>
                    <a:pt x="535" y="2"/>
                    <a:pt x="535" y="3"/>
                  </a:cubicBezTo>
                  <a:cubicBezTo>
                    <a:pt x="535" y="151"/>
                    <a:pt x="415" y="271"/>
                    <a:pt x="268" y="271"/>
                  </a:cubicBezTo>
                  <a:cubicBezTo>
                    <a:pt x="120" y="271"/>
                    <a:pt x="0" y="151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01" y="0"/>
                    <a:pt x="101" y="0"/>
                    <a:pt x="10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bg-BG" sz="3598">
                <a:solidFill>
                  <a:srgbClr val="FFCB05"/>
                </a:solidFill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F2E1690-AF54-4AA7-9531-A500E77DA3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195316" y="3197237"/>
              <a:ext cx="1103644" cy="559227"/>
            </a:xfrm>
            <a:custGeom>
              <a:avLst/>
              <a:gdLst>
                <a:gd name="T0" fmla="*/ 101 w 535"/>
                <a:gd name="T1" fmla="*/ 0 h 271"/>
                <a:gd name="T2" fmla="*/ 101 w 535"/>
                <a:gd name="T3" fmla="*/ 3 h 271"/>
                <a:gd name="T4" fmla="*/ 268 w 535"/>
                <a:gd name="T5" fmla="*/ 169 h 271"/>
                <a:gd name="T6" fmla="*/ 434 w 535"/>
                <a:gd name="T7" fmla="*/ 3 h 271"/>
                <a:gd name="T8" fmla="*/ 434 w 535"/>
                <a:gd name="T9" fmla="*/ 0 h 271"/>
                <a:gd name="T10" fmla="*/ 535 w 535"/>
                <a:gd name="T11" fmla="*/ 0 h 271"/>
                <a:gd name="T12" fmla="*/ 535 w 535"/>
                <a:gd name="T13" fmla="*/ 3 h 271"/>
                <a:gd name="T14" fmla="*/ 268 w 535"/>
                <a:gd name="T15" fmla="*/ 271 h 271"/>
                <a:gd name="T16" fmla="*/ 0 w 535"/>
                <a:gd name="T17" fmla="*/ 3 h 271"/>
                <a:gd name="T18" fmla="*/ 0 w 535"/>
                <a:gd name="T19" fmla="*/ 0 h 271"/>
                <a:gd name="T20" fmla="*/ 101 w 535"/>
                <a:gd name="T2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5" h="271">
                  <a:moveTo>
                    <a:pt x="101" y="0"/>
                  </a:moveTo>
                  <a:cubicBezTo>
                    <a:pt x="101" y="1"/>
                    <a:pt x="101" y="2"/>
                    <a:pt x="101" y="3"/>
                  </a:cubicBezTo>
                  <a:cubicBezTo>
                    <a:pt x="101" y="95"/>
                    <a:pt x="176" y="169"/>
                    <a:pt x="268" y="169"/>
                  </a:cubicBezTo>
                  <a:cubicBezTo>
                    <a:pt x="359" y="169"/>
                    <a:pt x="434" y="95"/>
                    <a:pt x="434" y="3"/>
                  </a:cubicBezTo>
                  <a:cubicBezTo>
                    <a:pt x="434" y="2"/>
                    <a:pt x="434" y="1"/>
                    <a:pt x="434" y="0"/>
                  </a:cubicBezTo>
                  <a:cubicBezTo>
                    <a:pt x="535" y="0"/>
                    <a:pt x="535" y="0"/>
                    <a:pt x="535" y="0"/>
                  </a:cubicBezTo>
                  <a:cubicBezTo>
                    <a:pt x="535" y="1"/>
                    <a:pt x="535" y="2"/>
                    <a:pt x="535" y="3"/>
                  </a:cubicBezTo>
                  <a:cubicBezTo>
                    <a:pt x="535" y="151"/>
                    <a:pt x="415" y="271"/>
                    <a:pt x="268" y="271"/>
                  </a:cubicBezTo>
                  <a:cubicBezTo>
                    <a:pt x="120" y="271"/>
                    <a:pt x="0" y="151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01" y="0"/>
                    <a:pt x="101" y="0"/>
                    <a:pt x="10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bg-BG" sz="3598">
                <a:solidFill>
                  <a:srgbClr val="FFCB05"/>
                </a:solidFill>
              </a:endParaRPr>
            </a:p>
          </p:txBody>
        </p:sp>
      </p:grpSp>
      <p:sp>
        <p:nvSpPr>
          <p:cNvPr id="10" name="Freeform 7">
            <a:extLst>
              <a:ext uri="{FF2B5EF4-FFF2-40B4-BE49-F238E27FC236}">
                <a16:creationId xmlns:a16="http://schemas.microsoft.com/office/drawing/2014/main" id="{6E5E35BA-FC07-4195-97E1-98472D1C0647}"/>
              </a:ext>
            </a:extLst>
          </p:cNvPr>
          <p:cNvSpPr>
            <a:spLocks/>
          </p:cNvSpPr>
          <p:nvPr/>
        </p:nvSpPr>
        <p:spPr bwMode="auto">
          <a:xfrm rot="10800000">
            <a:off x="4930979" y="2178892"/>
            <a:ext cx="1206437" cy="2146260"/>
          </a:xfrm>
          <a:custGeom>
            <a:avLst/>
            <a:gdLst>
              <a:gd name="T0" fmla="*/ 101 w 535"/>
              <a:gd name="T1" fmla="*/ 271 h 951"/>
              <a:gd name="T2" fmla="*/ 101 w 535"/>
              <a:gd name="T3" fmla="*/ 268 h 951"/>
              <a:gd name="T4" fmla="*/ 268 w 535"/>
              <a:gd name="T5" fmla="*/ 102 h 951"/>
              <a:gd name="T6" fmla="*/ 434 w 535"/>
              <a:gd name="T7" fmla="*/ 268 h 951"/>
              <a:gd name="T8" fmla="*/ 434 w 535"/>
              <a:gd name="T9" fmla="*/ 951 h 951"/>
              <a:gd name="T10" fmla="*/ 535 w 535"/>
              <a:gd name="T11" fmla="*/ 951 h 951"/>
              <a:gd name="T12" fmla="*/ 535 w 535"/>
              <a:gd name="T13" fmla="*/ 268 h 951"/>
              <a:gd name="T14" fmla="*/ 268 w 535"/>
              <a:gd name="T15" fmla="*/ 0 h 951"/>
              <a:gd name="T16" fmla="*/ 0 w 535"/>
              <a:gd name="T17" fmla="*/ 268 h 951"/>
              <a:gd name="T18" fmla="*/ 0 w 535"/>
              <a:gd name="T19" fmla="*/ 271 h 951"/>
              <a:gd name="T20" fmla="*/ 101 w 535"/>
              <a:gd name="T21" fmla="*/ 271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5" h="951">
                <a:moveTo>
                  <a:pt x="101" y="271"/>
                </a:moveTo>
                <a:cubicBezTo>
                  <a:pt x="101" y="270"/>
                  <a:pt x="101" y="269"/>
                  <a:pt x="101" y="268"/>
                </a:cubicBezTo>
                <a:cubicBezTo>
                  <a:pt x="101" y="176"/>
                  <a:pt x="176" y="102"/>
                  <a:pt x="268" y="102"/>
                </a:cubicBezTo>
                <a:cubicBezTo>
                  <a:pt x="360" y="102"/>
                  <a:pt x="434" y="176"/>
                  <a:pt x="434" y="268"/>
                </a:cubicBezTo>
                <a:cubicBezTo>
                  <a:pt x="434" y="269"/>
                  <a:pt x="434" y="950"/>
                  <a:pt x="434" y="951"/>
                </a:cubicBezTo>
                <a:cubicBezTo>
                  <a:pt x="535" y="951"/>
                  <a:pt x="535" y="951"/>
                  <a:pt x="535" y="951"/>
                </a:cubicBezTo>
                <a:cubicBezTo>
                  <a:pt x="535" y="950"/>
                  <a:pt x="535" y="269"/>
                  <a:pt x="535" y="268"/>
                </a:cubicBezTo>
                <a:cubicBezTo>
                  <a:pt x="535" y="120"/>
                  <a:pt x="415" y="0"/>
                  <a:pt x="268" y="0"/>
                </a:cubicBezTo>
                <a:cubicBezTo>
                  <a:pt x="120" y="0"/>
                  <a:pt x="0" y="120"/>
                  <a:pt x="0" y="268"/>
                </a:cubicBezTo>
                <a:cubicBezTo>
                  <a:pt x="0" y="269"/>
                  <a:pt x="0" y="270"/>
                  <a:pt x="0" y="271"/>
                </a:cubicBezTo>
                <a:cubicBezTo>
                  <a:pt x="101" y="271"/>
                  <a:pt x="101" y="271"/>
                  <a:pt x="101" y="271"/>
                </a:cubicBezTo>
              </a:path>
            </a:pathLst>
          </a:cu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bg-BG" sz="3598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1" name="Group 136">
            <a:extLst>
              <a:ext uri="{FF2B5EF4-FFF2-40B4-BE49-F238E27FC236}">
                <a16:creationId xmlns:a16="http://schemas.microsoft.com/office/drawing/2014/main" id="{6437D4BD-E616-4FFE-AF96-FD5EE45B27E1}"/>
              </a:ext>
            </a:extLst>
          </p:cNvPr>
          <p:cNvGrpSpPr/>
          <p:nvPr/>
        </p:nvGrpSpPr>
        <p:grpSpPr>
          <a:xfrm rot="16200000" flipH="1">
            <a:off x="6144487" y="4375773"/>
            <a:ext cx="778740" cy="66182"/>
            <a:chOff x="4113369" y="3398728"/>
            <a:chExt cx="712388" cy="60543"/>
          </a:xfrm>
        </p:grpSpPr>
        <p:cxnSp>
          <p:nvCxnSpPr>
            <p:cNvPr id="12" name="Straight Connector 137">
              <a:extLst>
                <a:ext uri="{FF2B5EF4-FFF2-40B4-BE49-F238E27FC236}">
                  <a16:creationId xmlns:a16="http://schemas.microsoft.com/office/drawing/2014/main" id="{3CF07615-1414-44C8-B283-CBFC60D2456F}"/>
                </a:ext>
              </a:extLst>
            </p:cNvPr>
            <p:cNvCxnSpPr/>
            <p:nvPr/>
          </p:nvCxnSpPr>
          <p:spPr>
            <a:xfrm>
              <a:off x="4147932" y="3429000"/>
              <a:ext cx="64278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38">
              <a:extLst>
                <a:ext uri="{FF2B5EF4-FFF2-40B4-BE49-F238E27FC236}">
                  <a16:creationId xmlns:a16="http://schemas.microsoft.com/office/drawing/2014/main" id="{1505F3EA-72ED-40B9-988F-5CFA12AD1F68}"/>
                </a:ext>
              </a:extLst>
            </p:cNvPr>
            <p:cNvSpPr/>
            <p:nvPr/>
          </p:nvSpPr>
          <p:spPr>
            <a:xfrm>
              <a:off x="4113369" y="3398728"/>
              <a:ext cx="60543" cy="6054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14" name="Oval 139">
              <a:extLst>
                <a:ext uri="{FF2B5EF4-FFF2-40B4-BE49-F238E27FC236}">
                  <a16:creationId xmlns:a16="http://schemas.microsoft.com/office/drawing/2014/main" id="{EA207638-B418-460C-B76D-EBA17EE9543B}"/>
                </a:ext>
              </a:extLst>
            </p:cNvPr>
            <p:cNvSpPr/>
            <p:nvPr/>
          </p:nvSpPr>
          <p:spPr>
            <a:xfrm>
              <a:off x="4765214" y="3398728"/>
              <a:ext cx="60543" cy="6054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grpSp>
        <p:nvGrpSpPr>
          <p:cNvPr id="15" name="Group 140">
            <a:extLst>
              <a:ext uri="{FF2B5EF4-FFF2-40B4-BE49-F238E27FC236}">
                <a16:creationId xmlns:a16="http://schemas.microsoft.com/office/drawing/2014/main" id="{75144047-AA1A-48DD-8E4E-A96B80CC150D}"/>
              </a:ext>
            </a:extLst>
          </p:cNvPr>
          <p:cNvGrpSpPr/>
          <p:nvPr/>
        </p:nvGrpSpPr>
        <p:grpSpPr>
          <a:xfrm rot="16200000" flipH="1">
            <a:off x="8107284" y="4375773"/>
            <a:ext cx="778740" cy="66182"/>
            <a:chOff x="4113369" y="3398728"/>
            <a:chExt cx="712388" cy="60543"/>
          </a:xfrm>
        </p:grpSpPr>
        <p:cxnSp>
          <p:nvCxnSpPr>
            <p:cNvPr id="16" name="Straight Connector 141">
              <a:extLst>
                <a:ext uri="{FF2B5EF4-FFF2-40B4-BE49-F238E27FC236}">
                  <a16:creationId xmlns:a16="http://schemas.microsoft.com/office/drawing/2014/main" id="{4FDB8851-0C58-462F-A431-3C257F1F3A12}"/>
                </a:ext>
              </a:extLst>
            </p:cNvPr>
            <p:cNvCxnSpPr/>
            <p:nvPr/>
          </p:nvCxnSpPr>
          <p:spPr>
            <a:xfrm>
              <a:off x="4147932" y="3429000"/>
              <a:ext cx="64278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42">
              <a:extLst>
                <a:ext uri="{FF2B5EF4-FFF2-40B4-BE49-F238E27FC236}">
                  <a16:creationId xmlns:a16="http://schemas.microsoft.com/office/drawing/2014/main" id="{5866A60E-FD1B-4A6B-BBE7-2E01E8203E76}"/>
                </a:ext>
              </a:extLst>
            </p:cNvPr>
            <p:cNvSpPr/>
            <p:nvPr/>
          </p:nvSpPr>
          <p:spPr>
            <a:xfrm>
              <a:off x="4113369" y="3398728"/>
              <a:ext cx="60543" cy="6054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18" name="Oval 143">
              <a:extLst>
                <a:ext uri="{FF2B5EF4-FFF2-40B4-BE49-F238E27FC236}">
                  <a16:creationId xmlns:a16="http://schemas.microsoft.com/office/drawing/2014/main" id="{24A5D8CA-D259-4BEE-BDB4-0ADD28E41158}"/>
                </a:ext>
              </a:extLst>
            </p:cNvPr>
            <p:cNvSpPr/>
            <p:nvPr/>
          </p:nvSpPr>
          <p:spPr>
            <a:xfrm>
              <a:off x="4765214" y="3398728"/>
              <a:ext cx="60543" cy="6054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grpSp>
        <p:nvGrpSpPr>
          <p:cNvPr id="19" name="Group 132">
            <a:extLst>
              <a:ext uri="{FF2B5EF4-FFF2-40B4-BE49-F238E27FC236}">
                <a16:creationId xmlns:a16="http://schemas.microsoft.com/office/drawing/2014/main" id="{102A6D5C-0C16-4658-B3F7-860D7783C3EB}"/>
              </a:ext>
            </a:extLst>
          </p:cNvPr>
          <p:cNvGrpSpPr/>
          <p:nvPr/>
        </p:nvGrpSpPr>
        <p:grpSpPr>
          <a:xfrm rot="16200000" flipH="1">
            <a:off x="7122865" y="3041880"/>
            <a:ext cx="778740" cy="66182"/>
            <a:chOff x="4113369" y="3398728"/>
            <a:chExt cx="712388" cy="60543"/>
          </a:xfrm>
        </p:grpSpPr>
        <p:cxnSp>
          <p:nvCxnSpPr>
            <p:cNvPr id="20" name="Straight Connector 133">
              <a:extLst>
                <a:ext uri="{FF2B5EF4-FFF2-40B4-BE49-F238E27FC236}">
                  <a16:creationId xmlns:a16="http://schemas.microsoft.com/office/drawing/2014/main" id="{82A9FEB3-A7C9-4898-B31D-CEF771CD3714}"/>
                </a:ext>
              </a:extLst>
            </p:cNvPr>
            <p:cNvCxnSpPr/>
            <p:nvPr/>
          </p:nvCxnSpPr>
          <p:spPr>
            <a:xfrm>
              <a:off x="4147932" y="3429000"/>
              <a:ext cx="64278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134">
              <a:extLst>
                <a:ext uri="{FF2B5EF4-FFF2-40B4-BE49-F238E27FC236}">
                  <a16:creationId xmlns:a16="http://schemas.microsoft.com/office/drawing/2014/main" id="{03CB8922-6CF3-4D1D-B062-2C3732FDD668}"/>
                </a:ext>
              </a:extLst>
            </p:cNvPr>
            <p:cNvSpPr/>
            <p:nvPr/>
          </p:nvSpPr>
          <p:spPr>
            <a:xfrm>
              <a:off x="4113369" y="3398728"/>
              <a:ext cx="60543" cy="6054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22" name="Oval 135">
              <a:extLst>
                <a:ext uri="{FF2B5EF4-FFF2-40B4-BE49-F238E27FC236}">
                  <a16:creationId xmlns:a16="http://schemas.microsoft.com/office/drawing/2014/main" id="{5B7BD221-74EA-4AED-A15E-9A2FA797F924}"/>
                </a:ext>
              </a:extLst>
            </p:cNvPr>
            <p:cNvSpPr/>
            <p:nvPr/>
          </p:nvSpPr>
          <p:spPr>
            <a:xfrm>
              <a:off x="4765214" y="3398728"/>
              <a:ext cx="60543" cy="6054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grpSp>
        <p:nvGrpSpPr>
          <p:cNvPr id="23" name="Group 122">
            <a:extLst>
              <a:ext uri="{FF2B5EF4-FFF2-40B4-BE49-F238E27FC236}">
                <a16:creationId xmlns:a16="http://schemas.microsoft.com/office/drawing/2014/main" id="{711144F5-AE6D-4C42-8228-2FE7B0C97A81}"/>
              </a:ext>
            </a:extLst>
          </p:cNvPr>
          <p:cNvGrpSpPr/>
          <p:nvPr/>
        </p:nvGrpSpPr>
        <p:grpSpPr>
          <a:xfrm rot="16200000" flipH="1">
            <a:off x="9090278" y="3041879"/>
            <a:ext cx="778740" cy="66182"/>
            <a:chOff x="4113369" y="3398728"/>
            <a:chExt cx="712388" cy="60543"/>
          </a:xfrm>
        </p:grpSpPr>
        <p:cxnSp>
          <p:nvCxnSpPr>
            <p:cNvPr id="24" name="Straight Connector 123">
              <a:extLst>
                <a:ext uri="{FF2B5EF4-FFF2-40B4-BE49-F238E27FC236}">
                  <a16:creationId xmlns:a16="http://schemas.microsoft.com/office/drawing/2014/main" id="{06FF9D88-E65F-4A4F-8E1A-4A749064901E}"/>
                </a:ext>
              </a:extLst>
            </p:cNvPr>
            <p:cNvCxnSpPr/>
            <p:nvPr/>
          </p:nvCxnSpPr>
          <p:spPr>
            <a:xfrm>
              <a:off x="4147932" y="3429000"/>
              <a:ext cx="64278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124">
              <a:extLst>
                <a:ext uri="{FF2B5EF4-FFF2-40B4-BE49-F238E27FC236}">
                  <a16:creationId xmlns:a16="http://schemas.microsoft.com/office/drawing/2014/main" id="{6F745AEC-FD4F-49B5-BBC1-8F042FCF36CE}"/>
                </a:ext>
              </a:extLst>
            </p:cNvPr>
            <p:cNvSpPr/>
            <p:nvPr/>
          </p:nvSpPr>
          <p:spPr>
            <a:xfrm>
              <a:off x="4113369" y="3398728"/>
              <a:ext cx="60543" cy="6054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26" name="Oval 125">
              <a:extLst>
                <a:ext uri="{FF2B5EF4-FFF2-40B4-BE49-F238E27FC236}">
                  <a16:creationId xmlns:a16="http://schemas.microsoft.com/office/drawing/2014/main" id="{4AE179E4-32E7-4E5A-B5D4-63D1A55525B8}"/>
                </a:ext>
              </a:extLst>
            </p:cNvPr>
            <p:cNvSpPr/>
            <p:nvPr/>
          </p:nvSpPr>
          <p:spPr>
            <a:xfrm>
              <a:off x="4765214" y="3398728"/>
              <a:ext cx="60543" cy="6054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sp>
        <p:nvSpPr>
          <p:cNvPr id="27" name="Shape 388">
            <a:extLst>
              <a:ext uri="{FF2B5EF4-FFF2-40B4-BE49-F238E27FC236}">
                <a16:creationId xmlns:a16="http://schemas.microsoft.com/office/drawing/2014/main" id="{FC416F59-F8B4-456A-A974-7E447AA9D21B}"/>
              </a:ext>
            </a:extLst>
          </p:cNvPr>
          <p:cNvSpPr/>
          <p:nvPr/>
        </p:nvSpPr>
        <p:spPr>
          <a:xfrm>
            <a:off x="6221413" y="2164518"/>
            <a:ext cx="2366377" cy="7857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algn="ctr"/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프로젝트 기능 소개</a:t>
            </a:r>
            <a:endParaRPr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8" name="Shape 388">
            <a:extLst>
              <a:ext uri="{FF2B5EF4-FFF2-40B4-BE49-F238E27FC236}">
                <a16:creationId xmlns:a16="http://schemas.microsoft.com/office/drawing/2014/main" id="{00994912-4D48-4F65-9B24-C01593CB9B0A}"/>
              </a:ext>
            </a:extLst>
          </p:cNvPr>
          <p:cNvSpPr/>
          <p:nvPr/>
        </p:nvSpPr>
        <p:spPr>
          <a:xfrm>
            <a:off x="4940875" y="4948480"/>
            <a:ext cx="2383461" cy="7857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algn="ctr"/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프로젝트 내용 소개</a:t>
            </a:r>
            <a:endParaRPr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9" name="Shape 388">
            <a:extLst>
              <a:ext uri="{FF2B5EF4-FFF2-40B4-BE49-F238E27FC236}">
                <a16:creationId xmlns:a16="http://schemas.microsoft.com/office/drawing/2014/main" id="{86FFEA3D-9FCA-4BA1-90C9-E05B1B2C147F}"/>
              </a:ext>
            </a:extLst>
          </p:cNvPr>
          <p:cNvSpPr/>
          <p:nvPr/>
        </p:nvSpPr>
        <p:spPr>
          <a:xfrm>
            <a:off x="7483201" y="4959408"/>
            <a:ext cx="2579333" cy="7857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 algn="ctr"/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프로젝트 결과 소개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0" name="Freeform 378">
            <a:extLst>
              <a:ext uri="{FF2B5EF4-FFF2-40B4-BE49-F238E27FC236}">
                <a16:creationId xmlns:a16="http://schemas.microsoft.com/office/drawing/2014/main" id="{85BC3788-9363-45DA-828F-C63DD8EC8849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5453519" y="3713838"/>
            <a:ext cx="194683" cy="179850"/>
          </a:xfrm>
          <a:custGeom>
            <a:avLst/>
            <a:gdLst>
              <a:gd name="T0" fmla="*/ 158 w 159"/>
              <a:gd name="T1" fmla="*/ 46 h 146"/>
              <a:gd name="T2" fmla="*/ 124 w 159"/>
              <a:gd name="T3" fmla="*/ 141 h 146"/>
              <a:gd name="T4" fmla="*/ 25 w 159"/>
              <a:gd name="T5" fmla="*/ 146 h 146"/>
              <a:gd name="T6" fmla="*/ 2 w 159"/>
              <a:gd name="T7" fmla="*/ 128 h 146"/>
              <a:gd name="T8" fmla="*/ 2 w 159"/>
              <a:gd name="T9" fmla="*/ 113 h 146"/>
              <a:gd name="T10" fmla="*/ 2 w 159"/>
              <a:gd name="T11" fmla="*/ 108 h 146"/>
              <a:gd name="T12" fmla="*/ 3 w 159"/>
              <a:gd name="T13" fmla="*/ 104 h 146"/>
              <a:gd name="T14" fmla="*/ 6 w 159"/>
              <a:gd name="T15" fmla="*/ 100 h 146"/>
              <a:gd name="T16" fmla="*/ 13 w 159"/>
              <a:gd name="T17" fmla="*/ 82 h 146"/>
              <a:gd name="T18" fmla="*/ 13 w 159"/>
              <a:gd name="T19" fmla="*/ 77 h 146"/>
              <a:gd name="T20" fmla="*/ 16 w 159"/>
              <a:gd name="T21" fmla="*/ 72 h 146"/>
              <a:gd name="T22" fmla="*/ 22 w 159"/>
              <a:gd name="T23" fmla="*/ 55 h 146"/>
              <a:gd name="T24" fmla="*/ 22 w 159"/>
              <a:gd name="T25" fmla="*/ 49 h 146"/>
              <a:gd name="T26" fmla="*/ 26 w 159"/>
              <a:gd name="T27" fmla="*/ 44 h 146"/>
              <a:gd name="T28" fmla="*/ 33 w 159"/>
              <a:gd name="T29" fmla="*/ 27 h 146"/>
              <a:gd name="T30" fmla="*/ 33 w 159"/>
              <a:gd name="T31" fmla="*/ 22 h 146"/>
              <a:gd name="T32" fmla="*/ 35 w 159"/>
              <a:gd name="T33" fmla="*/ 18 h 146"/>
              <a:gd name="T34" fmla="*/ 38 w 159"/>
              <a:gd name="T35" fmla="*/ 13 h 146"/>
              <a:gd name="T36" fmla="*/ 41 w 159"/>
              <a:gd name="T37" fmla="*/ 7 h 146"/>
              <a:gd name="T38" fmla="*/ 46 w 159"/>
              <a:gd name="T39" fmla="*/ 1 h 146"/>
              <a:gd name="T40" fmla="*/ 53 w 159"/>
              <a:gd name="T41" fmla="*/ 1 h 146"/>
              <a:gd name="T42" fmla="*/ 58 w 159"/>
              <a:gd name="T43" fmla="*/ 0 h 146"/>
              <a:gd name="T44" fmla="*/ 141 w 159"/>
              <a:gd name="T45" fmla="*/ 6 h 146"/>
              <a:gd name="T46" fmla="*/ 117 w 159"/>
              <a:gd name="T47" fmla="*/ 104 h 146"/>
              <a:gd name="T48" fmla="*/ 98 w 159"/>
              <a:gd name="T49" fmla="*/ 121 h 146"/>
              <a:gd name="T50" fmla="*/ 12 w 159"/>
              <a:gd name="T51" fmla="*/ 123 h 146"/>
              <a:gd name="T52" fmla="*/ 26 w 159"/>
              <a:gd name="T53" fmla="*/ 133 h 146"/>
              <a:gd name="T54" fmla="*/ 118 w 159"/>
              <a:gd name="T55" fmla="*/ 132 h 146"/>
              <a:gd name="T56" fmla="*/ 150 w 159"/>
              <a:gd name="T57" fmla="*/ 35 h 146"/>
              <a:gd name="T58" fmla="*/ 156 w 159"/>
              <a:gd name="T59" fmla="*/ 33 h 146"/>
              <a:gd name="T60" fmla="*/ 48 w 159"/>
              <a:gd name="T61" fmla="*/ 60 h 146"/>
              <a:gd name="T62" fmla="*/ 107 w 159"/>
              <a:gd name="T63" fmla="*/ 61 h 146"/>
              <a:gd name="T64" fmla="*/ 111 w 159"/>
              <a:gd name="T65" fmla="*/ 58 h 146"/>
              <a:gd name="T66" fmla="*/ 113 w 159"/>
              <a:gd name="T67" fmla="*/ 50 h 146"/>
              <a:gd name="T68" fmla="*/ 53 w 159"/>
              <a:gd name="T69" fmla="*/ 49 h 146"/>
              <a:gd name="T70" fmla="*/ 49 w 159"/>
              <a:gd name="T71" fmla="*/ 52 h 146"/>
              <a:gd name="T72" fmla="*/ 55 w 159"/>
              <a:gd name="T73" fmla="*/ 34 h 146"/>
              <a:gd name="T74" fmla="*/ 57 w 159"/>
              <a:gd name="T75" fmla="*/ 37 h 146"/>
              <a:gd name="T76" fmla="*/ 117 w 159"/>
              <a:gd name="T77" fmla="*/ 36 h 146"/>
              <a:gd name="T78" fmla="*/ 121 w 159"/>
              <a:gd name="T79" fmla="*/ 28 h 146"/>
              <a:gd name="T80" fmla="*/ 119 w 159"/>
              <a:gd name="T81" fmla="*/ 25 h 146"/>
              <a:gd name="T82" fmla="*/ 59 w 159"/>
              <a:gd name="T83" fmla="*/ 25 h 146"/>
              <a:gd name="T84" fmla="*/ 55 w 159"/>
              <a:gd name="T85" fmla="*/ 3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9" h="146">
                <a:moveTo>
                  <a:pt x="156" y="33"/>
                </a:moveTo>
                <a:cubicBezTo>
                  <a:pt x="158" y="37"/>
                  <a:pt x="159" y="41"/>
                  <a:pt x="158" y="46"/>
                </a:cubicBezTo>
                <a:cubicBezTo>
                  <a:pt x="132" y="131"/>
                  <a:pt x="132" y="131"/>
                  <a:pt x="132" y="131"/>
                </a:cubicBezTo>
                <a:cubicBezTo>
                  <a:pt x="130" y="135"/>
                  <a:pt x="128" y="139"/>
                  <a:pt x="124" y="141"/>
                </a:cubicBezTo>
                <a:cubicBezTo>
                  <a:pt x="121" y="144"/>
                  <a:pt x="117" y="146"/>
                  <a:pt x="113" y="146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21" y="146"/>
                  <a:pt x="16" y="144"/>
                  <a:pt x="11" y="140"/>
                </a:cubicBezTo>
                <a:cubicBezTo>
                  <a:pt x="7" y="137"/>
                  <a:pt x="4" y="133"/>
                  <a:pt x="2" y="128"/>
                </a:cubicBezTo>
                <a:cubicBezTo>
                  <a:pt x="1" y="124"/>
                  <a:pt x="0" y="120"/>
                  <a:pt x="2" y="116"/>
                </a:cubicBezTo>
                <a:cubicBezTo>
                  <a:pt x="2" y="116"/>
                  <a:pt x="2" y="115"/>
                  <a:pt x="2" y="113"/>
                </a:cubicBezTo>
                <a:cubicBezTo>
                  <a:pt x="2" y="112"/>
                  <a:pt x="2" y="111"/>
                  <a:pt x="3" y="110"/>
                </a:cubicBezTo>
                <a:cubicBezTo>
                  <a:pt x="3" y="109"/>
                  <a:pt x="2" y="109"/>
                  <a:pt x="2" y="108"/>
                </a:cubicBezTo>
                <a:cubicBezTo>
                  <a:pt x="2" y="107"/>
                  <a:pt x="2" y="106"/>
                  <a:pt x="2" y="106"/>
                </a:cubicBezTo>
                <a:cubicBezTo>
                  <a:pt x="2" y="105"/>
                  <a:pt x="2" y="105"/>
                  <a:pt x="3" y="104"/>
                </a:cubicBezTo>
                <a:cubicBezTo>
                  <a:pt x="3" y="103"/>
                  <a:pt x="4" y="103"/>
                  <a:pt x="4" y="102"/>
                </a:cubicBezTo>
                <a:cubicBezTo>
                  <a:pt x="5" y="101"/>
                  <a:pt x="5" y="100"/>
                  <a:pt x="6" y="100"/>
                </a:cubicBezTo>
                <a:cubicBezTo>
                  <a:pt x="7" y="97"/>
                  <a:pt x="9" y="94"/>
                  <a:pt x="10" y="91"/>
                </a:cubicBezTo>
                <a:cubicBezTo>
                  <a:pt x="11" y="88"/>
                  <a:pt x="12" y="85"/>
                  <a:pt x="13" y="82"/>
                </a:cubicBezTo>
                <a:cubicBezTo>
                  <a:pt x="13" y="82"/>
                  <a:pt x="13" y="81"/>
                  <a:pt x="13" y="80"/>
                </a:cubicBezTo>
                <a:cubicBezTo>
                  <a:pt x="13" y="78"/>
                  <a:pt x="13" y="77"/>
                  <a:pt x="13" y="77"/>
                </a:cubicBezTo>
                <a:cubicBezTo>
                  <a:pt x="13" y="76"/>
                  <a:pt x="14" y="75"/>
                  <a:pt x="15" y="74"/>
                </a:cubicBezTo>
                <a:cubicBezTo>
                  <a:pt x="15" y="73"/>
                  <a:pt x="16" y="72"/>
                  <a:pt x="16" y="72"/>
                </a:cubicBezTo>
                <a:cubicBezTo>
                  <a:pt x="17" y="70"/>
                  <a:pt x="19" y="67"/>
                  <a:pt x="20" y="63"/>
                </a:cubicBezTo>
                <a:cubicBezTo>
                  <a:pt x="21" y="60"/>
                  <a:pt x="22" y="57"/>
                  <a:pt x="22" y="55"/>
                </a:cubicBezTo>
                <a:cubicBezTo>
                  <a:pt x="23" y="54"/>
                  <a:pt x="22" y="53"/>
                  <a:pt x="22" y="52"/>
                </a:cubicBezTo>
                <a:cubicBezTo>
                  <a:pt x="22" y="50"/>
                  <a:pt x="22" y="49"/>
                  <a:pt x="22" y="49"/>
                </a:cubicBezTo>
                <a:cubicBezTo>
                  <a:pt x="23" y="48"/>
                  <a:pt x="23" y="47"/>
                  <a:pt x="24" y="46"/>
                </a:cubicBezTo>
                <a:cubicBezTo>
                  <a:pt x="25" y="45"/>
                  <a:pt x="26" y="44"/>
                  <a:pt x="26" y="44"/>
                </a:cubicBezTo>
                <a:cubicBezTo>
                  <a:pt x="28" y="43"/>
                  <a:pt x="29" y="40"/>
                  <a:pt x="30" y="36"/>
                </a:cubicBezTo>
                <a:cubicBezTo>
                  <a:pt x="32" y="32"/>
                  <a:pt x="33" y="29"/>
                  <a:pt x="33" y="27"/>
                </a:cubicBezTo>
                <a:cubicBezTo>
                  <a:pt x="33" y="27"/>
                  <a:pt x="33" y="26"/>
                  <a:pt x="33" y="25"/>
                </a:cubicBezTo>
                <a:cubicBezTo>
                  <a:pt x="33" y="24"/>
                  <a:pt x="32" y="23"/>
                  <a:pt x="33" y="22"/>
                </a:cubicBezTo>
                <a:cubicBezTo>
                  <a:pt x="33" y="22"/>
                  <a:pt x="33" y="21"/>
                  <a:pt x="33" y="20"/>
                </a:cubicBezTo>
                <a:cubicBezTo>
                  <a:pt x="34" y="20"/>
                  <a:pt x="34" y="19"/>
                  <a:pt x="35" y="18"/>
                </a:cubicBezTo>
                <a:cubicBezTo>
                  <a:pt x="36" y="17"/>
                  <a:pt x="36" y="17"/>
                  <a:pt x="37" y="16"/>
                </a:cubicBezTo>
                <a:cubicBezTo>
                  <a:pt x="37" y="16"/>
                  <a:pt x="38" y="15"/>
                  <a:pt x="38" y="13"/>
                </a:cubicBezTo>
                <a:cubicBezTo>
                  <a:pt x="39" y="12"/>
                  <a:pt x="39" y="11"/>
                  <a:pt x="40" y="10"/>
                </a:cubicBezTo>
                <a:cubicBezTo>
                  <a:pt x="40" y="9"/>
                  <a:pt x="41" y="8"/>
                  <a:pt x="41" y="7"/>
                </a:cubicBezTo>
                <a:cubicBezTo>
                  <a:pt x="42" y="5"/>
                  <a:pt x="42" y="4"/>
                  <a:pt x="43" y="4"/>
                </a:cubicBezTo>
                <a:cubicBezTo>
                  <a:pt x="44" y="3"/>
                  <a:pt x="45" y="2"/>
                  <a:pt x="46" y="1"/>
                </a:cubicBezTo>
                <a:cubicBezTo>
                  <a:pt x="47" y="1"/>
                  <a:pt x="48" y="0"/>
                  <a:pt x="49" y="0"/>
                </a:cubicBezTo>
                <a:cubicBezTo>
                  <a:pt x="50" y="0"/>
                  <a:pt x="52" y="0"/>
                  <a:pt x="53" y="1"/>
                </a:cubicBezTo>
                <a:cubicBezTo>
                  <a:pt x="53" y="1"/>
                  <a:pt x="53" y="1"/>
                  <a:pt x="53" y="1"/>
                </a:cubicBezTo>
                <a:cubicBezTo>
                  <a:pt x="56" y="1"/>
                  <a:pt x="57" y="0"/>
                  <a:pt x="58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8" y="2"/>
                  <a:pt x="141" y="6"/>
                </a:cubicBezTo>
                <a:cubicBezTo>
                  <a:pt x="143" y="9"/>
                  <a:pt x="144" y="13"/>
                  <a:pt x="143" y="18"/>
                </a:cubicBezTo>
                <a:cubicBezTo>
                  <a:pt x="117" y="104"/>
                  <a:pt x="117" y="104"/>
                  <a:pt x="117" y="104"/>
                </a:cubicBezTo>
                <a:cubicBezTo>
                  <a:pt x="114" y="111"/>
                  <a:pt x="112" y="116"/>
                  <a:pt x="110" y="118"/>
                </a:cubicBezTo>
                <a:cubicBezTo>
                  <a:pt x="108" y="120"/>
                  <a:pt x="104" y="121"/>
                  <a:pt x="98" y="121"/>
                </a:cubicBezTo>
                <a:cubicBezTo>
                  <a:pt x="16" y="121"/>
                  <a:pt x="16" y="121"/>
                  <a:pt x="16" y="121"/>
                </a:cubicBezTo>
                <a:cubicBezTo>
                  <a:pt x="14" y="121"/>
                  <a:pt x="13" y="122"/>
                  <a:pt x="12" y="123"/>
                </a:cubicBezTo>
                <a:cubicBezTo>
                  <a:pt x="11" y="124"/>
                  <a:pt x="11" y="125"/>
                  <a:pt x="12" y="127"/>
                </a:cubicBezTo>
                <a:cubicBezTo>
                  <a:pt x="13" y="131"/>
                  <a:pt x="18" y="133"/>
                  <a:pt x="26" y="133"/>
                </a:cubicBezTo>
                <a:cubicBezTo>
                  <a:pt x="113" y="133"/>
                  <a:pt x="113" y="133"/>
                  <a:pt x="113" y="133"/>
                </a:cubicBezTo>
                <a:cubicBezTo>
                  <a:pt x="115" y="133"/>
                  <a:pt x="116" y="133"/>
                  <a:pt x="118" y="132"/>
                </a:cubicBezTo>
                <a:cubicBezTo>
                  <a:pt x="120" y="131"/>
                  <a:pt x="121" y="130"/>
                  <a:pt x="121" y="128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50" y="33"/>
                  <a:pt x="150" y="32"/>
                  <a:pt x="150" y="29"/>
                </a:cubicBezTo>
                <a:cubicBezTo>
                  <a:pt x="153" y="30"/>
                  <a:pt x="155" y="32"/>
                  <a:pt x="156" y="33"/>
                </a:cubicBezTo>
                <a:close/>
                <a:moveTo>
                  <a:pt x="47" y="58"/>
                </a:moveTo>
                <a:cubicBezTo>
                  <a:pt x="47" y="59"/>
                  <a:pt x="47" y="59"/>
                  <a:pt x="48" y="60"/>
                </a:cubicBezTo>
                <a:cubicBezTo>
                  <a:pt x="48" y="61"/>
                  <a:pt x="49" y="61"/>
                  <a:pt x="49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08" y="61"/>
                  <a:pt x="109" y="61"/>
                  <a:pt x="109" y="60"/>
                </a:cubicBezTo>
                <a:cubicBezTo>
                  <a:pt x="110" y="59"/>
                  <a:pt x="111" y="59"/>
                  <a:pt x="111" y="58"/>
                </a:cubicBezTo>
                <a:cubicBezTo>
                  <a:pt x="113" y="52"/>
                  <a:pt x="113" y="52"/>
                  <a:pt x="113" y="52"/>
                </a:cubicBezTo>
                <a:cubicBezTo>
                  <a:pt x="113" y="51"/>
                  <a:pt x="113" y="50"/>
                  <a:pt x="113" y="50"/>
                </a:cubicBezTo>
                <a:cubicBezTo>
                  <a:pt x="112" y="49"/>
                  <a:pt x="112" y="49"/>
                  <a:pt x="111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53" y="49"/>
                  <a:pt x="52" y="49"/>
                  <a:pt x="51" y="50"/>
                </a:cubicBezTo>
                <a:cubicBezTo>
                  <a:pt x="50" y="50"/>
                  <a:pt x="50" y="51"/>
                  <a:pt x="49" y="52"/>
                </a:cubicBezTo>
                <a:lnTo>
                  <a:pt x="47" y="58"/>
                </a:lnTo>
                <a:close/>
                <a:moveTo>
                  <a:pt x="55" y="34"/>
                </a:moveTo>
                <a:cubicBezTo>
                  <a:pt x="55" y="34"/>
                  <a:pt x="55" y="35"/>
                  <a:pt x="55" y="36"/>
                </a:cubicBezTo>
                <a:cubicBezTo>
                  <a:pt x="56" y="36"/>
                  <a:pt x="56" y="37"/>
                  <a:pt x="57" y="37"/>
                </a:cubicBezTo>
                <a:cubicBezTo>
                  <a:pt x="115" y="37"/>
                  <a:pt x="115" y="37"/>
                  <a:pt x="115" y="37"/>
                </a:cubicBezTo>
                <a:cubicBezTo>
                  <a:pt x="116" y="37"/>
                  <a:pt x="116" y="36"/>
                  <a:pt x="117" y="36"/>
                </a:cubicBezTo>
                <a:cubicBezTo>
                  <a:pt x="118" y="35"/>
                  <a:pt x="119" y="34"/>
                  <a:pt x="119" y="34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1" y="27"/>
                  <a:pt x="121" y="26"/>
                  <a:pt x="121" y="25"/>
                </a:cubicBezTo>
                <a:cubicBezTo>
                  <a:pt x="120" y="25"/>
                  <a:pt x="120" y="25"/>
                  <a:pt x="119" y="25"/>
                </a:cubicBezTo>
                <a:cubicBezTo>
                  <a:pt x="61" y="25"/>
                  <a:pt x="61" y="25"/>
                  <a:pt x="61" y="25"/>
                </a:cubicBezTo>
                <a:cubicBezTo>
                  <a:pt x="60" y="25"/>
                  <a:pt x="60" y="25"/>
                  <a:pt x="59" y="25"/>
                </a:cubicBezTo>
                <a:cubicBezTo>
                  <a:pt x="58" y="26"/>
                  <a:pt x="58" y="27"/>
                  <a:pt x="57" y="28"/>
                </a:cubicBezTo>
                <a:lnTo>
                  <a:pt x="55" y="3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79">
            <a:extLst>
              <a:ext uri="{FF2B5EF4-FFF2-40B4-BE49-F238E27FC236}">
                <a16:creationId xmlns:a16="http://schemas.microsoft.com/office/drawing/2014/main" id="{F3909AE2-A273-4724-AECC-D1E7EED7BB1C}"/>
              </a:ext>
            </a:extLst>
          </p:cNvPr>
          <p:cNvSpPr>
            <a:spLocks/>
          </p:cNvSpPr>
          <p:nvPr/>
        </p:nvSpPr>
        <p:spPr bwMode="auto">
          <a:xfrm flipH="1">
            <a:off x="6459689" y="3701467"/>
            <a:ext cx="148331" cy="176142"/>
          </a:xfrm>
          <a:custGeom>
            <a:avLst/>
            <a:gdLst>
              <a:gd name="T0" fmla="*/ 110 w 121"/>
              <a:gd name="T1" fmla="*/ 0 h 143"/>
              <a:gd name="T2" fmla="*/ 114 w 121"/>
              <a:gd name="T3" fmla="*/ 1 h 143"/>
              <a:gd name="T4" fmla="*/ 119 w 121"/>
              <a:gd name="T5" fmla="*/ 5 h 143"/>
              <a:gd name="T6" fmla="*/ 121 w 121"/>
              <a:gd name="T7" fmla="*/ 11 h 143"/>
              <a:gd name="T8" fmla="*/ 121 w 121"/>
              <a:gd name="T9" fmla="*/ 133 h 143"/>
              <a:gd name="T10" fmla="*/ 119 w 121"/>
              <a:gd name="T11" fmla="*/ 139 h 143"/>
              <a:gd name="T12" fmla="*/ 114 w 121"/>
              <a:gd name="T13" fmla="*/ 143 h 143"/>
              <a:gd name="T14" fmla="*/ 110 w 121"/>
              <a:gd name="T15" fmla="*/ 143 h 143"/>
              <a:gd name="T16" fmla="*/ 102 w 121"/>
              <a:gd name="T17" fmla="*/ 140 h 143"/>
              <a:gd name="T18" fmla="*/ 60 w 121"/>
              <a:gd name="T19" fmla="*/ 100 h 143"/>
              <a:gd name="T20" fmla="*/ 19 w 121"/>
              <a:gd name="T21" fmla="*/ 140 h 143"/>
              <a:gd name="T22" fmla="*/ 11 w 121"/>
              <a:gd name="T23" fmla="*/ 143 h 143"/>
              <a:gd name="T24" fmla="*/ 7 w 121"/>
              <a:gd name="T25" fmla="*/ 143 h 143"/>
              <a:gd name="T26" fmla="*/ 2 w 121"/>
              <a:gd name="T27" fmla="*/ 139 h 143"/>
              <a:gd name="T28" fmla="*/ 0 w 121"/>
              <a:gd name="T29" fmla="*/ 133 h 143"/>
              <a:gd name="T30" fmla="*/ 0 w 121"/>
              <a:gd name="T31" fmla="*/ 11 h 143"/>
              <a:gd name="T32" fmla="*/ 2 w 121"/>
              <a:gd name="T33" fmla="*/ 5 h 143"/>
              <a:gd name="T34" fmla="*/ 7 w 121"/>
              <a:gd name="T35" fmla="*/ 1 h 143"/>
              <a:gd name="T36" fmla="*/ 11 w 121"/>
              <a:gd name="T37" fmla="*/ 0 h 143"/>
              <a:gd name="T38" fmla="*/ 110 w 121"/>
              <a:gd name="T39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1" h="143">
                <a:moveTo>
                  <a:pt x="110" y="0"/>
                </a:moveTo>
                <a:cubicBezTo>
                  <a:pt x="111" y="0"/>
                  <a:pt x="113" y="1"/>
                  <a:pt x="114" y="1"/>
                </a:cubicBezTo>
                <a:cubicBezTo>
                  <a:pt x="116" y="2"/>
                  <a:pt x="118" y="3"/>
                  <a:pt x="119" y="5"/>
                </a:cubicBezTo>
                <a:cubicBezTo>
                  <a:pt x="120" y="7"/>
                  <a:pt x="121" y="9"/>
                  <a:pt x="121" y="11"/>
                </a:cubicBezTo>
                <a:cubicBezTo>
                  <a:pt x="121" y="133"/>
                  <a:pt x="121" y="133"/>
                  <a:pt x="121" y="133"/>
                </a:cubicBezTo>
                <a:cubicBezTo>
                  <a:pt x="121" y="135"/>
                  <a:pt x="120" y="137"/>
                  <a:pt x="119" y="139"/>
                </a:cubicBezTo>
                <a:cubicBezTo>
                  <a:pt x="118" y="140"/>
                  <a:pt x="116" y="142"/>
                  <a:pt x="114" y="143"/>
                </a:cubicBezTo>
                <a:cubicBezTo>
                  <a:pt x="113" y="143"/>
                  <a:pt x="112" y="143"/>
                  <a:pt x="110" y="143"/>
                </a:cubicBezTo>
                <a:cubicBezTo>
                  <a:pt x="107" y="143"/>
                  <a:pt x="104" y="142"/>
                  <a:pt x="102" y="14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16" y="142"/>
                  <a:pt x="14" y="143"/>
                  <a:pt x="11" y="143"/>
                </a:cubicBezTo>
                <a:cubicBezTo>
                  <a:pt x="9" y="143"/>
                  <a:pt x="8" y="143"/>
                  <a:pt x="7" y="143"/>
                </a:cubicBezTo>
                <a:cubicBezTo>
                  <a:pt x="5" y="142"/>
                  <a:pt x="3" y="140"/>
                  <a:pt x="2" y="139"/>
                </a:cubicBezTo>
                <a:cubicBezTo>
                  <a:pt x="1" y="137"/>
                  <a:pt x="0" y="135"/>
                  <a:pt x="0" y="13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1" y="7"/>
                  <a:pt x="2" y="5"/>
                </a:cubicBezTo>
                <a:cubicBezTo>
                  <a:pt x="3" y="3"/>
                  <a:pt x="5" y="2"/>
                  <a:pt x="7" y="1"/>
                </a:cubicBezTo>
                <a:cubicBezTo>
                  <a:pt x="8" y="1"/>
                  <a:pt x="9" y="0"/>
                  <a:pt x="11" y="0"/>
                </a:cubicBezTo>
                <a:lnTo>
                  <a:pt x="11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80">
            <a:extLst>
              <a:ext uri="{FF2B5EF4-FFF2-40B4-BE49-F238E27FC236}">
                <a16:creationId xmlns:a16="http://schemas.microsoft.com/office/drawing/2014/main" id="{7C5D94DD-94E1-4C7F-BE45-B3B87D2FB1B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7446098" y="3698671"/>
            <a:ext cx="148331" cy="176142"/>
          </a:xfrm>
          <a:custGeom>
            <a:avLst/>
            <a:gdLst>
              <a:gd name="T0" fmla="*/ 110 w 121"/>
              <a:gd name="T1" fmla="*/ 0 h 143"/>
              <a:gd name="T2" fmla="*/ 114 w 121"/>
              <a:gd name="T3" fmla="*/ 1 h 143"/>
              <a:gd name="T4" fmla="*/ 119 w 121"/>
              <a:gd name="T5" fmla="*/ 5 h 143"/>
              <a:gd name="T6" fmla="*/ 121 w 121"/>
              <a:gd name="T7" fmla="*/ 11 h 143"/>
              <a:gd name="T8" fmla="*/ 121 w 121"/>
              <a:gd name="T9" fmla="*/ 133 h 143"/>
              <a:gd name="T10" fmla="*/ 119 w 121"/>
              <a:gd name="T11" fmla="*/ 139 h 143"/>
              <a:gd name="T12" fmla="*/ 114 w 121"/>
              <a:gd name="T13" fmla="*/ 143 h 143"/>
              <a:gd name="T14" fmla="*/ 110 w 121"/>
              <a:gd name="T15" fmla="*/ 143 h 143"/>
              <a:gd name="T16" fmla="*/ 102 w 121"/>
              <a:gd name="T17" fmla="*/ 140 h 143"/>
              <a:gd name="T18" fmla="*/ 60 w 121"/>
              <a:gd name="T19" fmla="*/ 100 h 143"/>
              <a:gd name="T20" fmla="*/ 18 w 121"/>
              <a:gd name="T21" fmla="*/ 140 h 143"/>
              <a:gd name="T22" fmla="*/ 11 w 121"/>
              <a:gd name="T23" fmla="*/ 143 h 143"/>
              <a:gd name="T24" fmla="*/ 6 w 121"/>
              <a:gd name="T25" fmla="*/ 143 h 143"/>
              <a:gd name="T26" fmla="*/ 2 w 121"/>
              <a:gd name="T27" fmla="*/ 139 h 143"/>
              <a:gd name="T28" fmla="*/ 0 w 121"/>
              <a:gd name="T29" fmla="*/ 133 h 143"/>
              <a:gd name="T30" fmla="*/ 0 w 121"/>
              <a:gd name="T31" fmla="*/ 11 h 143"/>
              <a:gd name="T32" fmla="*/ 2 w 121"/>
              <a:gd name="T33" fmla="*/ 5 h 143"/>
              <a:gd name="T34" fmla="*/ 6 w 121"/>
              <a:gd name="T35" fmla="*/ 1 h 143"/>
              <a:gd name="T36" fmla="*/ 11 w 121"/>
              <a:gd name="T37" fmla="*/ 0 h 143"/>
              <a:gd name="T38" fmla="*/ 110 w 121"/>
              <a:gd name="T39" fmla="*/ 0 h 143"/>
              <a:gd name="T40" fmla="*/ 109 w 121"/>
              <a:gd name="T41" fmla="*/ 12 h 143"/>
              <a:gd name="T42" fmla="*/ 12 w 121"/>
              <a:gd name="T43" fmla="*/ 12 h 143"/>
              <a:gd name="T44" fmla="*/ 12 w 121"/>
              <a:gd name="T45" fmla="*/ 130 h 143"/>
              <a:gd name="T46" fmla="*/ 52 w 121"/>
              <a:gd name="T47" fmla="*/ 91 h 143"/>
              <a:gd name="T48" fmla="*/ 60 w 121"/>
              <a:gd name="T49" fmla="*/ 83 h 143"/>
              <a:gd name="T50" fmla="*/ 69 w 121"/>
              <a:gd name="T51" fmla="*/ 91 h 143"/>
              <a:gd name="T52" fmla="*/ 109 w 121"/>
              <a:gd name="T53" fmla="*/ 130 h 143"/>
              <a:gd name="T54" fmla="*/ 109 w 121"/>
              <a:gd name="T55" fmla="*/ 1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1" h="143">
                <a:moveTo>
                  <a:pt x="110" y="0"/>
                </a:moveTo>
                <a:cubicBezTo>
                  <a:pt x="111" y="0"/>
                  <a:pt x="113" y="1"/>
                  <a:pt x="114" y="1"/>
                </a:cubicBezTo>
                <a:cubicBezTo>
                  <a:pt x="116" y="2"/>
                  <a:pt x="118" y="3"/>
                  <a:pt x="119" y="5"/>
                </a:cubicBezTo>
                <a:cubicBezTo>
                  <a:pt x="120" y="7"/>
                  <a:pt x="121" y="9"/>
                  <a:pt x="121" y="11"/>
                </a:cubicBezTo>
                <a:cubicBezTo>
                  <a:pt x="121" y="133"/>
                  <a:pt x="121" y="133"/>
                  <a:pt x="121" y="133"/>
                </a:cubicBezTo>
                <a:cubicBezTo>
                  <a:pt x="121" y="135"/>
                  <a:pt x="120" y="137"/>
                  <a:pt x="119" y="139"/>
                </a:cubicBezTo>
                <a:cubicBezTo>
                  <a:pt x="118" y="140"/>
                  <a:pt x="116" y="142"/>
                  <a:pt x="114" y="143"/>
                </a:cubicBezTo>
                <a:cubicBezTo>
                  <a:pt x="113" y="143"/>
                  <a:pt x="111" y="143"/>
                  <a:pt x="110" y="143"/>
                </a:cubicBezTo>
                <a:cubicBezTo>
                  <a:pt x="107" y="143"/>
                  <a:pt x="104" y="142"/>
                  <a:pt x="102" y="14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18" y="140"/>
                  <a:pt x="18" y="140"/>
                  <a:pt x="18" y="140"/>
                </a:cubicBezTo>
                <a:cubicBezTo>
                  <a:pt x="16" y="142"/>
                  <a:pt x="14" y="143"/>
                  <a:pt x="11" y="143"/>
                </a:cubicBezTo>
                <a:cubicBezTo>
                  <a:pt x="9" y="143"/>
                  <a:pt x="8" y="143"/>
                  <a:pt x="6" y="143"/>
                </a:cubicBezTo>
                <a:cubicBezTo>
                  <a:pt x="4" y="142"/>
                  <a:pt x="3" y="140"/>
                  <a:pt x="2" y="139"/>
                </a:cubicBezTo>
                <a:cubicBezTo>
                  <a:pt x="0" y="137"/>
                  <a:pt x="0" y="135"/>
                  <a:pt x="0" y="13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0" y="7"/>
                  <a:pt x="2" y="5"/>
                </a:cubicBezTo>
                <a:cubicBezTo>
                  <a:pt x="3" y="3"/>
                  <a:pt x="4" y="2"/>
                  <a:pt x="6" y="1"/>
                </a:cubicBezTo>
                <a:cubicBezTo>
                  <a:pt x="8" y="1"/>
                  <a:pt x="9" y="0"/>
                  <a:pt x="11" y="0"/>
                </a:cubicBezTo>
                <a:lnTo>
                  <a:pt x="110" y="0"/>
                </a:lnTo>
                <a:close/>
                <a:moveTo>
                  <a:pt x="109" y="12"/>
                </a:moveTo>
                <a:cubicBezTo>
                  <a:pt x="12" y="12"/>
                  <a:pt x="12" y="12"/>
                  <a:pt x="12" y="12"/>
                </a:cubicBezTo>
                <a:cubicBezTo>
                  <a:pt x="12" y="130"/>
                  <a:pt x="12" y="130"/>
                  <a:pt x="12" y="130"/>
                </a:cubicBezTo>
                <a:cubicBezTo>
                  <a:pt x="52" y="91"/>
                  <a:pt x="52" y="91"/>
                  <a:pt x="52" y="91"/>
                </a:cubicBezTo>
                <a:cubicBezTo>
                  <a:pt x="60" y="83"/>
                  <a:pt x="60" y="83"/>
                  <a:pt x="60" y="83"/>
                </a:cubicBezTo>
                <a:cubicBezTo>
                  <a:pt x="69" y="91"/>
                  <a:pt x="69" y="91"/>
                  <a:pt x="69" y="91"/>
                </a:cubicBezTo>
                <a:cubicBezTo>
                  <a:pt x="109" y="130"/>
                  <a:pt x="109" y="130"/>
                  <a:pt x="109" y="130"/>
                </a:cubicBezTo>
                <a:lnTo>
                  <a:pt x="109" y="1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81">
            <a:extLst>
              <a:ext uri="{FF2B5EF4-FFF2-40B4-BE49-F238E27FC236}">
                <a16:creationId xmlns:a16="http://schemas.microsoft.com/office/drawing/2014/main" id="{1E779A71-2B0F-4A41-AF78-A17E19AE3AD5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8380128" y="3703423"/>
            <a:ext cx="207661" cy="177994"/>
          </a:xfrm>
          <a:custGeom>
            <a:avLst/>
            <a:gdLst>
              <a:gd name="T0" fmla="*/ 170 w 170"/>
              <a:gd name="T1" fmla="*/ 40 h 145"/>
              <a:gd name="T2" fmla="*/ 170 w 170"/>
              <a:gd name="T3" fmla="*/ 76 h 145"/>
              <a:gd name="T4" fmla="*/ 0 w 170"/>
              <a:gd name="T5" fmla="*/ 76 h 145"/>
              <a:gd name="T6" fmla="*/ 0 w 170"/>
              <a:gd name="T7" fmla="*/ 40 h 145"/>
              <a:gd name="T8" fmla="*/ 5 w 170"/>
              <a:gd name="T9" fmla="*/ 29 h 145"/>
              <a:gd name="T10" fmla="*/ 16 w 170"/>
              <a:gd name="T11" fmla="*/ 24 h 145"/>
              <a:gd name="T12" fmla="*/ 49 w 170"/>
              <a:gd name="T13" fmla="*/ 24 h 145"/>
              <a:gd name="T14" fmla="*/ 49 w 170"/>
              <a:gd name="T15" fmla="*/ 9 h 145"/>
              <a:gd name="T16" fmla="*/ 51 w 170"/>
              <a:gd name="T17" fmla="*/ 3 h 145"/>
              <a:gd name="T18" fmla="*/ 58 w 170"/>
              <a:gd name="T19" fmla="*/ 0 h 145"/>
              <a:gd name="T20" fmla="*/ 112 w 170"/>
              <a:gd name="T21" fmla="*/ 0 h 145"/>
              <a:gd name="T22" fmla="*/ 119 w 170"/>
              <a:gd name="T23" fmla="*/ 3 h 145"/>
              <a:gd name="T24" fmla="*/ 121 w 170"/>
              <a:gd name="T25" fmla="*/ 9 h 145"/>
              <a:gd name="T26" fmla="*/ 121 w 170"/>
              <a:gd name="T27" fmla="*/ 24 h 145"/>
              <a:gd name="T28" fmla="*/ 155 w 170"/>
              <a:gd name="T29" fmla="*/ 24 h 145"/>
              <a:gd name="T30" fmla="*/ 165 w 170"/>
              <a:gd name="T31" fmla="*/ 29 h 145"/>
              <a:gd name="T32" fmla="*/ 170 w 170"/>
              <a:gd name="T33" fmla="*/ 40 h 145"/>
              <a:gd name="T34" fmla="*/ 170 w 170"/>
              <a:gd name="T35" fmla="*/ 85 h 145"/>
              <a:gd name="T36" fmla="*/ 170 w 170"/>
              <a:gd name="T37" fmla="*/ 130 h 145"/>
              <a:gd name="T38" fmla="*/ 165 w 170"/>
              <a:gd name="T39" fmla="*/ 141 h 145"/>
              <a:gd name="T40" fmla="*/ 155 w 170"/>
              <a:gd name="T41" fmla="*/ 145 h 145"/>
              <a:gd name="T42" fmla="*/ 16 w 170"/>
              <a:gd name="T43" fmla="*/ 145 h 145"/>
              <a:gd name="T44" fmla="*/ 5 w 170"/>
              <a:gd name="T45" fmla="*/ 141 h 145"/>
              <a:gd name="T46" fmla="*/ 0 w 170"/>
              <a:gd name="T47" fmla="*/ 130 h 145"/>
              <a:gd name="T48" fmla="*/ 0 w 170"/>
              <a:gd name="T49" fmla="*/ 85 h 145"/>
              <a:gd name="T50" fmla="*/ 64 w 170"/>
              <a:gd name="T51" fmla="*/ 85 h 145"/>
              <a:gd name="T52" fmla="*/ 64 w 170"/>
              <a:gd name="T53" fmla="*/ 100 h 145"/>
              <a:gd name="T54" fmla="*/ 66 w 170"/>
              <a:gd name="T55" fmla="*/ 104 h 145"/>
              <a:gd name="T56" fmla="*/ 70 w 170"/>
              <a:gd name="T57" fmla="*/ 106 h 145"/>
              <a:gd name="T58" fmla="*/ 100 w 170"/>
              <a:gd name="T59" fmla="*/ 106 h 145"/>
              <a:gd name="T60" fmla="*/ 104 w 170"/>
              <a:gd name="T61" fmla="*/ 104 h 145"/>
              <a:gd name="T62" fmla="*/ 106 w 170"/>
              <a:gd name="T63" fmla="*/ 100 h 145"/>
              <a:gd name="T64" fmla="*/ 106 w 170"/>
              <a:gd name="T65" fmla="*/ 85 h 145"/>
              <a:gd name="T66" fmla="*/ 170 w 170"/>
              <a:gd name="T67" fmla="*/ 85 h 145"/>
              <a:gd name="T68" fmla="*/ 61 w 170"/>
              <a:gd name="T69" fmla="*/ 24 h 145"/>
              <a:gd name="T70" fmla="*/ 109 w 170"/>
              <a:gd name="T71" fmla="*/ 24 h 145"/>
              <a:gd name="T72" fmla="*/ 109 w 170"/>
              <a:gd name="T73" fmla="*/ 12 h 145"/>
              <a:gd name="T74" fmla="*/ 61 w 170"/>
              <a:gd name="T75" fmla="*/ 12 h 145"/>
              <a:gd name="T76" fmla="*/ 61 w 170"/>
              <a:gd name="T77" fmla="*/ 24 h 145"/>
              <a:gd name="T78" fmla="*/ 97 w 170"/>
              <a:gd name="T79" fmla="*/ 85 h 145"/>
              <a:gd name="T80" fmla="*/ 97 w 170"/>
              <a:gd name="T81" fmla="*/ 97 h 145"/>
              <a:gd name="T82" fmla="*/ 73 w 170"/>
              <a:gd name="T83" fmla="*/ 97 h 145"/>
              <a:gd name="T84" fmla="*/ 73 w 170"/>
              <a:gd name="T85" fmla="*/ 85 h 145"/>
              <a:gd name="T86" fmla="*/ 97 w 170"/>
              <a:gd name="T87" fmla="*/ 8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0" h="145">
                <a:moveTo>
                  <a:pt x="170" y="40"/>
                </a:moveTo>
                <a:cubicBezTo>
                  <a:pt x="170" y="76"/>
                  <a:pt x="170" y="76"/>
                  <a:pt x="170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5"/>
                  <a:pt x="2" y="32"/>
                  <a:pt x="5" y="29"/>
                </a:cubicBezTo>
                <a:cubicBezTo>
                  <a:pt x="8" y="26"/>
                  <a:pt x="11" y="24"/>
                  <a:pt x="16" y="24"/>
                </a:cubicBezTo>
                <a:cubicBezTo>
                  <a:pt x="49" y="24"/>
                  <a:pt x="49" y="24"/>
                  <a:pt x="49" y="24"/>
                </a:cubicBezTo>
                <a:cubicBezTo>
                  <a:pt x="49" y="9"/>
                  <a:pt x="49" y="9"/>
                  <a:pt x="49" y="9"/>
                </a:cubicBezTo>
                <a:cubicBezTo>
                  <a:pt x="49" y="7"/>
                  <a:pt x="50" y="5"/>
                  <a:pt x="51" y="3"/>
                </a:cubicBezTo>
                <a:cubicBezTo>
                  <a:pt x="53" y="1"/>
                  <a:pt x="55" y="0"/>
                  <a:pt x="58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5" y="0"/>
                  <a:pt x="117" y="1"/>
                  <a:pt x="119" y="3"/>
                </a:cubicBezTo>
                <a:cubicBezTo>
                  <a:pt x="121" y="5"/>
                  <a:pt x="121" y="7"/>
                  <a:pt x="121" y="9"/>
                </a:cubicBezTo>
                <a:cubicBezTo>
                  <a:pt x="121" y="24"/>
                  <a:pt x="121" y="24"/>
                  <a:pt x="121" y="24"/>
                </a:cubicBezTo>
                <a:cubicBezTo>
                  <a:pt x="155" y="24"/>
                  <a:pt x="155" y="24"/>
                  <a:pt x="155" y="24"/>
                </a:cubicBezTo>
                <a:cubicBezTo>
                  <a:pt x="159" y="24"/>
                  <a:pt x="162" y="26"/>
                  <a:pt x="165" y="29"/>
                </a:cubicBezTo>
                <a:cubicBezTo>
                  <a:pt x="168" y="32"/>
                  <a:pt x="170" y="35"/>
                  <a:pt x="170" y="40"/>
                </a:cubicBezTo>
                <a:close/>
                <a:moveTo>
                  <a:pt x="170" y="85"/>
                </a:moveTo>
                <a:cubicBezTo>
                  <a:pt x="170" y="130"/>
                  <a:pt x="170" y="130"/>
                  <a:pt x="170" y="130"/>
                </a:cubicBezTo>
                <a:cubicBezTo>
                  <a:pt x="170" y="134"/>
                  <a:pt x="168" y="138"/>
                  <a:pt x="165" y="141"/>
                </a:cubicBezTo>
                <a:cubicBezTo>
                  <a:pt x="162" y="144"/>
                  <a:pt x="159" y="145"/>
                  <a:pt x="155" y="145"/>
                </a:cubicBezTo>
                <a:cubicBezTo>
                  <a:pt x="16" y="145"/>
                  <a:pt x="16" y="145"/>
                  <a:pt x="16" y="145"/>
                </a:cubicBezTo>
                <a:cubicBezTo>
                  <a:pt x="11" y="145"/>
                  <a:pt x="8" y="144"/>
                  <a:pt x="5" y="141"/>
                </a:cubicBezTo>
                <a:cubicBezTo>
                  <a:pt x="2" y="138"/>
                  <a:pt x="0" y="134"/>
                  <a:pt x="0" y="130"/>
                </a:cubicBezTo>
                <a:cubicBezTo>
                  <a:pt x="0" y="85"/>
                  <a:pt x="0" y="85"/>
                  <a:pt x="0" y="85"/>
                </a:cubicBezTo>
                <a:cubicBezTo>
                  <a:pt x="64" y="85"/>
                  <a:pt x="64" y="85"/>
                  <a:pt x="64" y="85"/>
                </a:cubicBezTo>
                <a:cubicBezTo>
                  <a:pt x="64" y="100"/>
                  <a:pt x="64" y="100"/>
                  <a:pt x="64" y="100"/>
                </a:cubicBezTo>
                <a:cubicBezTo>
                  <a:pt x="64" y="102"/>
                  <a:pt x="65" y="103"/>
                  <a:pt x="66" y="104"/>
                </a:cubicBezTo>
                <a:cubicBezTo>
                  <a:pt x="67" y="105"/>
                  <a:pt x="68" y="106"/>
                  <a:pt x="70" y="106"/>
                </a:cubicBezTo>
                <a:cubicBezTo>
                  <a:pt x="100" y="106"/>
                  <a:pt x="100" y="106"/>
                  <a:pt x="100" y="106"/>
                </a:cubicBezTo>
                <a:cubicBezTo>
                  <a:pt x="102" y="106"/>
                  <a:pt x="103" y="105"/>
                  <a:pt x="104" y="104"/>
                </a:cubicBezTo>
                <a:cubicBezTo>
                  <a:pt x="106" y="103"/>
                  <a:pt x="106" y="102"/>
                  <a:pt x="106" y="100"/>
                </a:cubicBezTo>
                <a:cubicBezTo>
                  <a:pt x="106" y="85"/>
                  <a:pt x="106" y="85"/>
                  <a:pt x="106" y="85"/>
                </a:cubicBezTo>
                <a:lnTo>
                  <a:pt x="170" y="85"/>
                </a:lnTo>
                <a:close/>
                <a:moveTo>
                  <a:pt x="61" y="24"/>
                </a:moveTo>
                <a:cubicBezTo>
                  <a:pt x="109" y="24"/>
                  <a:pt x="109" y="24"/>
                  <a:pt x="109" y="24"/>
                </a:cubicBezTo>
                <a:cubicBezTo>
                  <a:pt x="109" y="12"/>
                  <a:pt x="109" y="12"/>
                  <a:pt x="109" y="12"/>
                </a:cubicBezTo>
                <a:cubicBezTo>
                  <a:pt x="61" y="12"/>
                  <a:pt x="61" y="12"/>
                  <a:pt x="61" y="12"/>
                </a:cubicBezTo>
                <a:lnTo>
                  <a:pt x="61" y="24"/>
                </a:lnTo>
                <a:close/>
                <a:moveTo>
                  <a:pt x="97" y="85"/>
                </a:moveTo>
                <a:cubicBezTo>
                  <a:pt x="97" y="97"/>
                  <a:pt x="97" y="97"/>
                  <a:pt x="97" y="97"/>
                </a:cubicBezTo>
                <a:cubicBezTo>
                  <a:pt x="73" y="97"/>
                  <a:pt x="73" y="97"/>
                  <a:pt x="73" y="97"/>
                </a:cubicBezTo>
                <a:cubicBezTo>
                  <a:pt x="73" y="85"/>
                  <a:pt x="73" y="85"/>
                  <a:pt x="73" y="85"/>
                </a:cubicBezTo>
                <a:lnTo>
                  <a:pt x="97" y="8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82">
            <a:extLst>
              <a:ext uri="{FF2B5EF4-FFF2-40B4-BE49-F238E27FC236}">
                <a16:creationId xmlns:a16="http://schemas.microsoft.com/office/drawing/2014/main" id="{3EF431CB-CB81-4DF2-BC07-575D05B75C9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9399998" y="3693108"/>
            <a:ext cx="185412" cy="183559"/>
          </a:xfrm>
          <a:custGeom>
            <a:avLst/>
            <a:gdLst>
              <a:gd name="T0" fmla="*/ 149 w 151"/>
              <a:gd name="T1" fmla="*/ 81 h 149"/>
              <a:gd name="T2" fmla="*/ 151 w 151"/>
              <a:gd name="T3" fmla="*/ 85 h 149"/>
              <a:gd name="T4" fmla="*/ 149 w 151"/>
              <a:gd name="T5" fmla="*/ 89 h 149"/>
              <a:gd name="T6" fmla="*/ 145 w 151"/>
              <a:gd name="T7" fmla="*/ 91 h 149"/>
              <a:gd name="T8" fmla="*/ 124 w 151"/>
              <a:gd name="T9" fmla="*/ 91 h 149"/>
              <a:gd name="T10" fmla="*/ 117 w 151"/>
              <a:gd name="T11" fmla="*/ 118 h 149"/>
              <a:gd name="T12" fmla="*/ 137 w 151"/>
              <a:gd name="T13" fmla="*/ 138 h 149"/>
              <a:gd name="T14" fmla="*/ 139 w 151"/>
              <a:gd name="T15" fmla="*/ 142 h 149"/>
              <a:gd name="T16" fmla="*/ 137 w 151"/>
              <a:gd name="T17" fmla="*/ 147 h 149"/>
              <a:gd name="T18" fmla="*/ 133 w 151"/>
              <a:gd name="T19" fmla="*/ 149 h 149"/>
              <a:gd name="T20" fmla="*/ 128 w 151"/>
              <a:gd name="T21" fmla="*/ 147 h 149"/>
              <a:gd name="T22" fmla="*/ 110 w 151"/>
              <a:gd name="T23" fmla="*/ 128 h 149"/>
              <a:gd name="T24" fmla="*/ 108 w 151"/>
              <a:gd name="T25" fmla="*/ 129 h 149"/>
              <a:gd name="T26" fmla="*/ 104 w 151"/>
              <a:gd name="T27" fmla="*/ 132 h 149"/>
              <a:gd name="T28" fmla="*/ 98 w 151"/>
              <a:gd name="T29" fmla="*/ 135 h 149"/>
              <a:gd name="T30" fmla="*/ 90 w 151"/>
              <a:gd name="T31" fmla="*/ 138 h 149"/>
              <a:gd name="T32" fmla="*/ 81 w 151"/>
              <a:gd name="T33" fmla="*/ 139 h 149"/>
              <a:gd name="T34" fmla="*/ 81 w 151"/>
              <a:gd name="T35" fmla="*/ 55 h 149"/>
              <a:gd name="T36" fmla="*/ 69 w 151"/>
              <a:gd name="T37" fmla="*/ 55 h 149"/>
              <a:gd name="T38" fmla="*/ 69 w 151"/>
              <a:gd name="T39" fmla="*/ 139 h 149"/>
              <a:gd name="T40" fmla="*/ 60 w 151"/>
              <a:gd name="T41" fmla="*/ 138 h 149"/>
              <a:gd name="T42" fmla="*/ 51 w 151"/>
              <a:gd name="T43" fmla="*/ 135 h 149"/>
              <a:gd name="T44" fmla="*/ 45 w 151"/>
              <a:gd name="T45" fmla="*/ 131 h 149"/>
              <a:gd name="T46" fmla="*/ 41 w 151"/>
              <a:gd name="T47" fmla="*/ 128 h 149"/>
              <a:gd name="T48" fmla="*/ 40 w 151"/>
              <a:gd name="T49" fmla="*/ 127 h 149"/>
              <a:gd name="T50" fmla="*/ 22 w 151"/>
              <a:gd name="T51" fmla="*/ 147 h 149"/>
              <a:gd name="T52" fmla="*/ 18 w 151"/>
              <a:gd name="T53" fmla="*/ 149 h 149"/>
              <a:gd name="T54" fmla="*/ 14 w 151"/>
              <a:gd name="T55" fmla="*/ 147 h 149"/>
              <a:gd name="T56" fmla="*/ 12 w 151"/>
              <a:gd name="T57" fmla="*/ 143 h 149"/>
              <a:gd name="T58" fmla="*/ 13 w 151"/>
              <a:gd name="T59" fmla="*/ 138 h 149"/>
              <a:gd name="T60" fmla="*/ 32 w 151"/>
              <a:gd name="T61" fmla="*/ 117 h 149"/>
              <a:gd name="T62" fmla="*/ 27 w 151"/>
              <a:gd name="T63" fmla="*/ 91 h 149"/>
              <a:gd name="T64" fmla="*/ 6 w 151"/>
              <a:gd name="T65" fmla="*/ 91 h 149"/>
              <a:gd name="T66" fmla="*/ 1 w 151"/>
              <a:gd name="T67" fmla="*/ 89 h 149"/>
              <a:gd name="T68" fmla="*/ 0 w 151"/>
              <a:gd name="T69" fmla="*/ 85 h 149"/>
              <a:gd name="T70" fmla="*/ 1 w 151"/>
              <a:gd name="T71" fmla="*/ 81 h 149"/>
              <a:gd name="T72" fmla="*/ 6 w 151"/>
              <a:gd name="T73" fmla="*/ 79 h 149"/>
              <a:gd name="T74" fmla="*/ 27 w 151"/>
              <a:gd name="T75" fmla="*/ 79 h 149"/>
              <a:gd name="T76" fmla="*/ 27 w 151"/>
              <a:gd name="T77" fmla="*/ 51 h 149"/>
              <a:gd name="T78" fmla="*/ 10 w 151"/>
              <a:gd name="T79" fmla="*/ 35 h 149"/>
              <a:gd name="T80" fmla="*/ 9 w 151"/>
              <a:gd name="T81" fmla="*/ 31 h 149"/>
              <a:gd name="T82" fmla="*/ 10 w 151"/>
              <a:gd name="T83" fmla="*/ 26 h 149"/>
              <a:gd name="T84" fmla="*/ 15 w 151"/>
              <a:gd name="T85" fmla="*/ 24 h 149"/>
              <a:gd name="T86" fmla="*/ 19 w 151"/>
              <a:gd name="T87" fmla="*/ 26 h 149"/>
              <a:gd name="T88" fmla="*/ 35 w 151"/>
              <a:gd name="T89" fmla="*/ 43 h 149"/>
              <a:gd name="T90" fmla="*/ 115 w 151"/>
              <a:gd name="T91" fmla="*/ 43 h 149"/>
              <a:gd name="T92" fmla="*/ 131 w 151"/>
              <a:gd name="T93" fmla="*/ 26 h 149"/>
              <a:gd name="T94" fmla="*/ 136 w 151"/>
              <a:gd name="T95" fmla="*/ 24 h 149"/>
              <a:gd name="T96" fmla="*/ 140 w 151"/>
              <a:gd name="T97" fmla="*/ 26 h 149"/>
              <a:gd name="T98" fmla="*/ 142 w 151"/>
              <a:gd name="T99" fmla="*/ 31 h 149"/>
              <a:gd name="T100" fmla="*/ 140 w 151"/>
              <a:gd name="T101" fmla="*/ 35 h 149"/>
              <a:gd name="T102" fmla="*/ 124 w 151"/>
              <a:gd name="T103" fmla="*/ 51 h 149"/>
              <a:gd name="T104" fmla="*/ 124 w 151"/>
              <a:gd name="T105" fmla="*/ 79 h 149"/>
              <a:gd name="T106" fmla="*/ 145 w 151"/>
              <a:gd name="T107" fmla="*/ 79 h 149"/>
              <a:gd name="T108" fmla="*/ 149 w 151"/>
              <a:gd name="T109" fmla="*/ 81 h 149"/>
              <a:gd name="T110" fmla="*/ 105 w 151"/>
              <a:gd name="T111" fmla="*/ 31 h 149"/>
              <a:gd name="T112" fmla="*/ 45 w 151"/>
              <a:gd name="T113" fmla="*/ 31 h 149"/>
              <a:gd name="T114" fmla="*/ 54 w 151"/>
              <a:gd name="T115" fmla="*/ 9 h 149"/>
              <a:gd name="T116" fmla="*/ 75 w 151"/>
              <a:gd name="T117" fmla="*/ 0 h 149"/>
              <a:gd name="T118" fmla="*/ 97 w 151"/>
              <a:gd name="T119" fmla="*/ 9 h 149"/>
              <a:gd name="T120" fmla="*/ 105 w 151"/>
              <a:gd name="T121" fmla="*/ 3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51" h="149">
                <a:moveTo>
                  <a:pt x="149" y="81"/>
                </a:moveTo>
                <a:cubicBezTo>
                  <a:pt x="150" y="82"/>
                  <a:pt x="151" y="83"/>
                  <a:pt x="151" y="85"/>
                </a:cubicBezTo>
                <a:cubicBezTo>
                  <a:pt x="151" y="87"/>
                  <a:pt x="150" y="88"/>
                  <a:pt x="149" y="89"/>
                </a:cubicBezTo>
                <a:cubicBezTo>
                  <a:pt x="148" y="90"/>
                  <a:pt x="146" y="91"/>
                  <a:pt x="145" y="91"/>
                </a:cubicBezTo>
                <a:cubicBezTo>
                  <a:pt x="124" y="91"/>
                  <a:pt x="124" y="91"/>
                  <a:pt x="124" y="91"/>
                </a:cubicBezTo>
                <a:cubicBezTo>
                  <a:pt x="124" y="102"/>
                  <a:pt x="122" y="111"/>
                  <a:pt x="117" y="118"/>
                </a:cubicBezTo>
                <a:cubicBezTo>
                  <a:pt x="137" y="138"/>
                  <a:pt x="137" y="138"/>
                  <a:pt x="137" y="138"/>
                </a:cubicBezTo>
                <a:cubicBezTo>
                  <a:pt x="138" y="139"/>
                  <a:pt x="139" y="141"/>
                  <a:pt x="139" y="142"/>
                </a:cubicBezTo>
                <a:cubicBezTo>
                  <a:pt x="139" y="144"/>
                  <a:pt x="138" y="146"/>
                  <a:pt x="137" y="147"/>
                </a:cubicBezTo>
                <a:cubicBezTo>
                  <a:pt x="136" y="148"/>
                  <a:pt x="134" y="149"/>
                  <a:pt x="133" y="149"/>
                </a:cubicBezTo>
                <a:cubicBezTo>
                  <a:pt x="131" y="149"/>
                  <a:pt x="130" y="148"/>
                  <a:pt x="128" y="147"/>
                </a:cubicBezTo>
                <a:cubicBezTo>
                  <a:pt x="110" y="128"/>
                  <a:pt x="110" y="128"/>
                  <a:pt x="110" y="128"/>
                </a:cubicBezTo>
                <a:cubicBezTo>
                  <a:pt x="109" y="128"/>
                  <a:pt x="109" y="129"/>
                  <a:pt x="108" y="129"/>
                </a:cubicBezTo>
                <a:cubicBezTo>
                  <a:pt x="108" y="130"/>
                  <a:pt x="106" y="131"/>
                  <a:pt x="104" y="132"/>
                </a:cubicBezTo>
                <a:cubicBezTo>
                  <a:pt x="102" y="133"/>
                  <a:pt x="100" y="134"/>
                  <a:pt x="98" y="135"/>
                </a:cubicBezTo>
                <a:cubicBezTo>
                  <a:pt x="96" y="136"/>
                  <a:pt x="94" y="137"/>
                  <a:pt x="90" y="138"/>
                </a:cubicBezTo>
                <a:cubicBezTo>
                  <a:pt x="87" y="139"/>
                  <a:pt x="84" y="139"/>
                  <a:pt x="81" y="139"/>
                </a:cubicBezTo>
                <a:cubicBezTo>
                  <a:pt x="81" y="55"/>
                  <a:pt x="81" y="55"/>
                  <a:pt x="81" y="55"/>
                </a:cubicBezTo>
                <a:cubicBezTo>
                  <a:pt x="69" y="55"/>
                  <a:pt x="69" y="55"/>
                  <a:pt x="69" y="55"/>
                </a:cubicBezTo>
                <a:cubicBezTo>
                  <a:pt x="69" y="139"/>
                  <a:pt x="69" y="139"/>
                  <a:pt x="69" y="139"/>
                </a:cubicBezTo>
                <a:cubicBezTo>
                  <a:pt x="66" y="139"/>
                  <a:pt x="63" y="139"/>
                  <a:pt x="60" y="138"/>
                </a:cubicBezTo>
                <a:cubicBezTo>
                  <a:pt x="56" y="137"/>
                  <a:pt x="54" y="136"/>
                  <a:pt x="51" y="135"/>
                </a:cubicBezTo>
                <a:cubicBezTo>
                  <a:pt x="49" y="134"/>
                  <a:pt x="47" y="133"/>
                  <a:pt x="45" y="131"/>
                </a:cubicBezTo>
                <a:cubicBezTo>
                  <a:pt x="43" y="130"/>
                  <a:pt x="42" y="129"/>
                  <a:pt x="41" y="12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22" y="147"/>
                  <a:pt x="22" y="147"/>
                  <a:pt x="22" y="147"/>
                </a:cubicBezTo>
                <a:cubicBezTo>
                  <a:pt x="21" y="148"/>
                  <a:pt x="19" y="149"/>
                  <a:pt x="18" y="149"/>
                </a:cubicBezTo>
                <a:cubicBezTo>
                  <a:pt x="16" y="149"/>
                  <a:pt x="15" y="148"/>
                  <a:pt x="14" y="147"/>
                </a:cubicBezTo>
                <a:cubicBezTo>
                  <a:pt x="12" y="146"/>
                  <a:pt x="12" y="144"/>
                  <a:pt x="12" y="143"/>
                </a:cubicBezTo>
                <a:cubicBezTo>
                  <a:pt x="12" y="141"/>
                  <a:pt x="12" y="140"/>
                  <a:pt x="13" y="138"/>
                </a:cubicBezTo>
                <a:cubicBezTo>
                  <a:pt x="32" y="117"/>
                  <a:pt x="32" y="117"/>
                  <a:pt x="32" y="117"/>
                </a:cubicBezTo>
                <a:cubicBezTo>
                  <a:pt x="29" y="110"/>
                  <a:pt x="27" y="101"/>
                  <a:pt x="27" y="91"/>
                </a:cubicBezTo>
                <a:cubicBezTo>
                  <a:pt x="6" y="91"/>
                  <a:pt x="6" y="91"/>
                  <a:pt x="6" y="91"/>
                </a:cubicBezTo>
                <a:cubicBezTo>
                  <a:pt x="4" y="91"/>
                  <a:pt x="3" y="90"/>
                  <a:pt x="1" y="89"/>
                </a:cubicBezTo>
                <a:cubicBezTo>
                  <a:pt x="0" y="88"/>
                  <a:pt x="0" y="87"/>
                  <a:pt x="0" y="85"/>
                </a:cubicBezTo>
                <a:cubicBezTo>
                  <a:pt x="0" y="83"/>
                  <a:pt x="0" y="82"/>
                  <a:pt x="1" y="81"/>
                </a:cubicBezTo>
                <a:cubicBezTo>
                  <a:pt x="3" y="80"/>
                  <a:pt x="4" y="79"/>
                  <a:pt x="6" y="79"/>
                </a:cubicBezTo>
                <a:cubicBezTo>
                  <a:pt x="27" y="79"/>
                  <a:pt x="27" y="79"/>
                  <a:pt x="27" y="79"/>
                </a:cubicBezTo>
                <a:cubicBezTo>
                  <a:pt x="27" y="51"/>
                  <a:pt x="27" y="51"/>
                  <a:pt x="27" y="51"/>
                </a:cubicBezTo>
                <a:cubicBezTo>
                  <a:pt x="10" y="35"/>
                  <a:pt x="10" y="35"/>
                  <a:pt x="10" y="35"/>
                </a:cubicBezTo>
                <a:cubicBezTo>
                  <a:pt x="9" y="34"/>
                  <a:pt x="9" y="32"/>
                  <a:pt x="9" y="31"/>
                </a:cubicBezTo>
                <a:cubicBezTo>
                  <a:pt x="9" y="29"/>
                  <a:pt x="9" y="27"/>
                  <a:pt x="10" y="26"/>
                </a:cubicBezTo>
                <a:cubicBezTo>
                  <a:pt x="12" y="25"/>
                  <a:pt x="13" y="24"/>
                  <a:pt x="15" y="24"/>
                </a:cubicBezTo>
                <a:cubicBezTo>
                  <a:pt x="16" y="24"/>
                  <a:pt x="18" y="25"/>
                  <a:pt x="19" y="26"/>
                </a:cubicBezTo>
                <a:cubicBezTo>
                  <a:pt x="35" y="43"/>
                  <a:pt x="35" y="43"/>
                  <a:pt x="35" y="43"/>
                </a:cubicBezTo>
                <a:cubicBezTo>
                  <a:pt x="115" y="43"/>
                  <a:pt x="115" y="43"/>
                  <a:pt x="115" y="43"/>
                </a:cubicBezTo>
                <a:cubicBezTo>
                  <a:pt x="131" y="26"/>
                  <a:pt x="131" y="26"/>
                  <a:pt x="131" y="26"/>
                </a:cubicBezTo>
                <a:cubicBezTo>
                  <a:pt x="133" y="25"/>
                  <a:pt x="134" y="24"/>
                  <a:pt x="136" y="24"/>
                </a:cubicBezTo>
                <a:cubicBezTo>
                  <a:pt x="137" y="24"/>
                  <a:pt x="139" y="25"/>
                  <a:pt x="140" y="26"/>
                </a:cubicBezTo>
                <a:cubicBezTo>
                  <a:pt x="141" y="27"/>
                  <a:pt x="142" y="29"/>
                  <a:pt x="142" y="31"/>
                </a:cubicBezTo>
                <a:cubicBezTo>
                  <a:pt x="142" y="32"/>
                  <a:pt x="141" y="34"/>
                  <a:pt x="140" y="35"/>
                </a:cubicBezTo>
                <a:cubicBezTo>
                  <a:pt x="124" y="51"/>
                  <a:pt x="124" y="51"/>
                  <a:pt x="124" y="51"/>
                </a:cubicBezTo>
                <a:cubicBezTo>
                  <a:pt x="124" y="79"/>
                  <a:pt x="124" y="79"/>
                  <a:pt x="124" y="79"/>
                </a:cubicBezTo>
                <a:cubicBezTo>
                  <a:pt x="145" y="79"/>
                  <a:pt x="145" y="79"/>
                  <a:pt x="145" y="79"/>
                </a:cubicBezTo>
                <a:cubicBezTo>
                  <a:pt x="146" y="79"/>
                  <a:pt x="148" y="80"/>
                  <a:pt x="149" y="81"/>
                </a:cubicBezTo>
                <a:close/>
                <a:moveTo>
                  <a:pt x="105" y="31"/>
                </a:moveTo>
                <a:cubicBezTo>
                  <a:pt x="45" y="31"/>
                  <a:pt x="45" y="31"/>
                  <a:pt x="45" y="31"/>
                </a:cubicBezTo>
                <a:cubicBezTo>
                  <a:pt x="45" y="22"/>
                  <a:pt x="48" y="15"/>
                  <a:pt x="54" y="9"/>
                </a:cubicBezTo>
                <a:cubicBezTo>
                  <a:pt x="60" y="3"/>
                  <a:pt x="67" y="0"/>
                  <a:pt x="75" y="0"/>
                </a:cubicBezTo>
                <a:cubicBezTo>
                  <a:pt x="84" y="0"/>
                  <a:pt x="91" y="3"/>
                  <a:pt x="97" y="9"/>
                </a:cubicBezTo>
                <a:cubicBezTo>
                  <a:pt x="103" y="15"/>
                  <a:pt x="105" y="22"/>
                  <a:pt x="105" y="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2">
            <a:extLst>
              <a:ext uri="{FF2B5EF4-FFF2-40B4-BE49-F238E27FC236}">
                <a16:creationId xmlns:a16="http://schemas.microsoft.com/office/drawing/2014/main" id="{BA392F93-3836-45A5-932E-718103F3EB23}"/>
              </a:ext>
            </a:extLst>
          </p:cNvPr>
          <p:cNvSpPr>
            <a:spLocks noEditPoints="1"/>
          </p:cNvSpPr>
          <p:nvPr/>
        </p:nvSpPr>
        <p:spPr bwMode="auto">
          <a:xfrm>
            <a:off x="10386396" y="3693108"/>
            <a:ext cx="175162" cy="193077"/>
          </a:xfrm>
          <a:custGeom>
            <a:avLst/>
            <a:gdLst>
              <a:gd name="T0" fmla="*/ 133 w 133"/>
              <a:gd name="T1" fmla="*/ 121 h 146"/>
              <a:gd name="T2" fmla="*/ 126 w 133"/>
              <a:gd name="T3" fmla="*/ 139 h 146"/>
              <a:gd name="T4" fmla="*/ 108 w 133"/>
              <a:gd name="T5" fmla="*/ 146 h 146"/>
              <a:gd name="T6" fmla="*/ 25 w 133"/>
              <a:gd name="T7" fmla="*/ 146 h 146"/>
              <a:gd name="T8" fmla="*/ 7 w 133"/>
              <a:gd name="T9" fmla="*/ 139 h 146"/>
              <a:gd name="T10" fmla="*/ 0 w 133"/>
              <a:gd name="T11" fmla="*/ 121 h 146"/>
              <a:gd name="T12" fmla="*/ 0 w 133"/>
              <a:gd name="T13" fmla="*/ 111 h 146"/>
              <a:gd name="T14" fmla="*/ 2 w 133"/>
              <a:gd name="T15" fmla="*/ 101 h 146"/>
              <a:gd name="T16" fmla="*/ 4 w 133"/>
              <a:gd name="T17" fmla="*/ 91 h 146"/>
              <a:gd name="T18" fmla="*/ 8 w 133"/>
              <a:gd name="T19" fmla="*/ 82 h 146"/>
              <a:gd name="T20" fmla="*/ 14 w 133"/>
              <a:gd name="T21" fmla="*/ 74 h 146"/>
              <a:gd name="T22" fmla="*/ 22 w 133"/>
              <a:gd name="T23" fmla="*/ 69 h 146"/>
              <a:gd name="T24" fmla="*/ 33 w 133"/>
              <a:gd name="T25" fmla="*/ 67 h 146"/>
              <a:gd name="T26" fmla="*/ 37 w 133"/>
              <a:gd name="T27" fmla="*/ 69 h 146"/>
              <a:gd name="T28" fmla="*/ 44 w 133"/>
              <a:gd name="T29" fmla="*/ 73 h 146"/>
              <a:gd name="T30" fmla="*/ 54 w 133"/>
              <a:gd name="T31" fmla="*/ 78 h 146"/>
              <a:gd name="T32" fmla="*/ 66 w 133"/>
              <a:gd name="T33" fmla="*/ 80 h 146"/>
              <a:gd name="T34" fmla="*/ 79 w 133"/>
              <a:gd name="T35" fmla="*/ 78 h 146"/>
              <a:gd name="T36" fmla="*/ 89 w 133"/>
              <a:gd name="T37" fmla="*/ 73 h 146"/>
              <a:gd name="T38" fmla="*/ 96 w 133"/>
              <a:gd name="T39" fmla="*/ 69 h 146"/>
              <a:gd name="T40" fmla="*/ 100 w 133"/>
              <a:gd name="T41" fmla="*/ 67 h 146"/>
              <a:gd name="T42" fmla="*/ 111 w 133"/>
              <a:gd name="T43" fmla="*/ 69 h 146"/>
              <a:gd name="T44" fmla="*/ 119 w 133"/>
              <a:gd name="T45" fmla="*/ 74 h 146"/>
              <a:gd name="T46" fmla="*/ 125 w 133"/>
              <a:gd name="T47" fmla="*/ 82 h 146"/>
              <a:gd name="T48" fmla="*/ 129 w 133"/>
              <a:gd name="T49" fmla="*/ 91 h 146"/>
              <a:gd name="T50" fmla="*/ 131 w 133"/>
              <a:gd name="T51" fmla="*/ 101 h 146"/>
              <a:gd name="T52" fmla="*/ 133 w 133"/>
              <a:gd name="T53" fmla="*/ 111 h 146"/>
              <a:gd name="T54" fmla="*/ 133 w 133"/>
              <a:gd name="T55" fmla="*/ 121 h 146"/>
              <a:gd name="T56" fmla="*/ 92 w 133"/>
              <a:gd name="T57" fmla="*/ 11 h 146"/>
              <a:gd name="T58" fmla="*/ 103 w 133"/>
              <a:gd name="T59" fmla="*/ 37 h 146"/>
              <a:gd name="T60" fmla="*/ 92 w 133"/>
              <a:gd name="T61" fmla="*/ 62 h 146"/>
              <a:gd name="T62" fmla="*/ 66 w 133"/>
              <a:gd name="T63" fmla="*/ 73 h 146"/>
              <a:gd name="T64" fmla="*/ 41 w 133"/>
              <a:gd name="T65" fmla="*/ 62 h 146"/>
              <a:gd name="T66" fmla="*/ 30 w 133"/>
              <a:gd name="T67" fmla="*/ 37 h 146"/>
              <a:gd name="T68" fmla="*/ 41 w 133"/>
              <a:gd name="T69" fmla="*/ 11 h 146"/>
              <a:gd name="T70" fmla="*/ 66 w 133"/>
              <a:gd name="T71" fmla="*/ 0 h 146"/>
              <a:gd name="T72" fmla="*/ 92 w 133"/>
              <a:gd name="T73" fmla="*/ 11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3" h="146">
                <a:moveTo>
                  <a:pt x="133" y="121"/>
                </a:moveTo>
                <a:cubicBezTo>
                  <a:pt x="133" y="129"/>
                  <a:pt x="131" y="135"/>
                  <a:pt x="126" y="139"/>
                </a:cubicBezTo>
                <a:cubicBezTo>
                  <a:pt x="121" y="143"/>
                  <a:pt x="115" y="146"/>
                  <a:pt x="108" y="146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17" y="146"/>
                  <a:pt x="11" y="143"/>
                  <a:pt x="7" y="139"/>
                </a:cubicBezTo>
                <a:cubicBezTo>
                  <a:pt x="2" y="135"/>
                  <a:pt x="0" y="129"/>
                  <a:pt x="0" y="121"/>
                </a:cubicBezTo>
                <a:cubicBezTo>
                  <a:pt x="0" y="118"/>
                  <a:pt x="0" y="114"/>
                  <a:pt x="0" y="111"/>
                </a:cubicBezTo>
                <a:cubicBezTo>
                  <a:pt x="0" y="108"/>
                  <a:pt x="1" y="105"/>
                  <a:pt x="2" y="101"/>
                </a:cubicBezTo>
                <a:cubicBezTo>
                  <a:pt x="2" y="97"/>
                  <a:pt x="3" y="94"/>
                  <a:pt x="4" y="91"/>
                </a:cubicBezTo>
                <a:cubicBezTo>
                  <a:pt x="5" y="88"/>
                  <a:pt x="6" y="85"/>
                  <a:pt x="8" y="82"/>
                </a:cubicBezTo>
                <a:cubicBezTo>
                  <a:pt x="10" y="79"/>
                  <a:pt x="12" y="76"/>
                  <a:pt x="14" y="74"/>
                </a:cubicBezTo>
                <a:cubicBezTo>
                  <a:pt x="16" y="72"/>
                  <a:pt x="19" y="70"/>
                  <a:pt x="22" y="69"/>
                </a:cubicBezTo>
                <a:cubicBezTo>
                  <a:pt x="25" y="68"/>
                  <a:pt x="29" y="67"/>
                  <a:pt x="33" y="67"/>
                </a:cubicBezTo>
                <a:cubicBezTo>
                  <a:pt x="33" y="67"/>
                  <a:pt x="34" y="68"/>
                  <a:pt x="37" y="69"/>
                </a:cubicBezTo>
                <a:cubicBezTo>
                  <a:pt x="39" y="70"/>
                  <a:pt x="41" y="72"/>
                  <a:pt x="44" y="73"/>
                </a:cubicBezTo>
                <a:cubicBezTo>
                  <a:pt x="46" y="75"/>
                  <a:pt x="50" y="77"/>
                  <a:pt x="54" y="78"/>
                </a:cubicBezTo>
                <a:cubicBezTo>
                  <a:pt x="58" y="79"/>
                  <a:pt x="62" y="80"/>
                  <a:pt x="66" y="80"/>
                </a:cubicBezTo>
                <a:cubicBezTo>
                  <a:pt x="71" y="80"/>
                  <a:pt x="75" y="79"/>
                  <a:pt x="79" y="78"/>
                </a:cubicBezTo>
                <a:cubicBezTo>
                  <a:pt x="83" y="77"/>
                  <a:pt x="87" y="75"/>
                  <a:pt x="89" y="73"/>
                </a:cubicBezTo>
                <a:cubicBezTo>
                  <a:pt x="92" y="72"/>
                  <a:pt x="94" y="70"/>
                  <a:pt x="96" y="69"/>
                </a:cubicBezTo>
                <a:cubicBezTo>
                  <a:pt x="98" y="68"/>
                  <a:pt x="100" y="67"/>
                  <a:pt x="100" y="67"/>
                </a:cubicBezTo>
                <a:cubicBezTo>
                  <a:pt x="104" y="67"/>
                  <a:pt x="108" y="68"/>
                  <a:pt x="111" y="69"/>
                </a:cubicBezTo>
                <a:cubicBezTo>
                  <a:pt x="114" y="70"/>
                  <a:pt x="117" y="72"/>
                  <a:pt x="119" y="74"/>
                </a:cubicBezTo>
                <a:cubicBezTo>
                  <a:pt x="121" y="76"/>
                  <a:pt x="123" y="79"/>
                  <a:pt x="125" y="82"/>
                </a:cubicBezTo>
                <a:cubicBezTo>
                  <a:pt x="126" y="85"/>
                  <a:pt x="128" y="88"/>
                  <a:pt x="129" y="91"/>
                </a:cubicBezTo>
                <a:cubicBezTo>
                  <a:pt x="130" y="94"/>
                  <a:pt x="131" y="97"/>
                  <a:pt x="131" y="101"/>
                </a:cubicBezTo>
                <a:cubicBezTo>
                  <a:pt x="132" y="105"/>
                  <a:pt x="132" y="108"/>
                  <a:pt x="133" y="111"/>
                </a:cubicBezTo>
                <a:cubicBezTo>
                  <a:pt x="133" y="114"/>
                  <a:pt x="133" y="118"/>
                  <a:pt x="133" y="121"/>
                </a:cubicBezTo>
                <a:close/>
                <a:moveTo>
                  <a:pt x="92" y="11"/>
                </a:moveTo>
                <a:cubicBezTo>
                  <a:pt x="99" y="18"/>
                  <a:pt x="103" y="27"/>
                  <a:pt x="103" y="37"/>
                </a:cubicBezTo>
                <a:cubicBezTo>
                  <a:pt x="103" y="47"/>
                  <a:pt x="99" y="55"/>
                  <a:pt x="92" y="62"/>
                </a:cubicBezTo>
                <a:cubicBezTo>
                  <a:pt x="85" y="69"/>
                  <a:pt x="76" y="73"/>
                  <a:pt x="66" y="73"/>
                </a:cubicBezTo>
                <a:cubicBezTo>
                  <a:pt x="56" y="73"/>
                  <a:pt x="48" y="69"/>
                  <a:pt x="41" y="62"/>
                </a:cubicBezTo>
                <a:cubicBezTo>
                  <a:pt x="34" y="55"/>
                  <a:pt x="30" y="47"/>
                  <a:pt x="30" y="37"/>
                </a:cubicBezTo>
                <a:cubicBezTo>
                  <a:pt x="30" y="27"/>
                  <a:pt x="34" y="18"/>
                  <a:pt x="41" y="11"/>
                </a:cubicBezTo>
                <a:cubicBezTo>
                  <a:pt x="48" y="4"/>
                  <a:pt x="56" y="0"/>
                  <a:pt x="66" y="0"/>
                </a:cubicBezTo>
                <a:cubicBezTo>
                  <a:pt x="76" y="0"/>
                  <a:pt x="85" y="4"/>
                  <a:pt x="92" y="1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48BED4F7-D351-4BD2-B146-35D4FC062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59" y="2613328"/>
            <a:ext cx="288763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Black" panose="020B0A02040204020203" pitchFamily="34" charset="0"/>
              </a:rPr>
              <a:t>PROJECT</a:t>
            </a:r>
          </a:p>
          <a:p>
            <a:pPr eaLnBrk="1" hangingPunct="1"/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Black" panose="020B0A02040204020203" pitchFamily="34" charset="0"/>
              </a:rPr>
              <a:t>STEPS</a:t>
            </a:r>
            <a:endParaRPr lang="ru-RU" altLang="ko-KR" sz="4800" dirty="0">
              <a:solidFill>
                <a:schemeClr val="tx1">
                  <a:lumMod val="95000"/>
                  <a:lumOff val="5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Segoe UI Black" panose="020B0A02040204020203" pitchFamily="34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C9470A4-5161-49BA-82B0-79FB57EB4EC6}"/>
              </a:ext>
            </a:extLst>
          </p:cNvPr>
          <p:cNvCxnSpPr>
            <a:cxnSpLocks/>
          </p:cNvCxnSpPr>
          <p:nvPr/>
        </p:nvCxnSpPr>
        <p:spPr>
          <a:xfrm>
            <a:off x="873559" y="4334228"/>
            <a:ext cx="2274660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Shape 388">
            <a:extLst>
              <a:ext uri="{FF2B5EF4-FFF2-40B4-BE49-F238E27FC236}">
                <a16:creationId xmlns:a16="http://schemas.microsoft.com/office/drawing/2014/main" id="{F8692F36-FF71-4442-95EB-E923C210F91E}"/>
              </a:ext>
            </a:extLst>
          </p:cNvPr>
          <p:cNvSpPr/>
          <p:nvPr/>
        </p:nvSpPr>
        <p:spPr>
          <a:xfrm>
            <a:off x="8344267" y="1966294"/>
            <a:ext cx="2217291" cy="7857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algn="ctr">
              <a:lnSpc>
                <a:spcPct val="110000"/>
              </a:lnSpc>
            </a:pPr>
            <a:endParaRPr sz="17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9" name="Shape 388">
            <a:extLst>
              <a:ext uri="{FF2B5EF4-FFF2-40B4-BE49-F238E27FC236}">
                <a16:creationId xmlns:a16="http://schemas.microsoft.com/office/drawing/2014/main" id="{E494456F-44C7-40C6-A7A1-95EB29E97885}"/>
              </a:ext>
            </a:extLst>
          </p:cNvPr>
          <p:cNvSpPr/>
          <p:nvPr/>
        </p:nvSpPr>
        <p:spPr>
          <a:xfrm>
            <a:off x="8803058" y="2158182"/>
            <a:ext cx="2752762" cy="7857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 algn="ctr"/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프로젝트 기대 효과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40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EC7B13-ABA5-47FF-BD20-5C1FCAE9A2FC}"/>
              </a:ext>
            </a:extLst>
          </p:cNvPr>
          <p:cNvSpPr/>
          <p:nvPr/>
        </p:nvSpPr>
        <p:spPr>
          <a:xfrm>
            <a:off x="0" y="411480"/>
            <a:ext cx="1021080" cy="1021080"/>
          </a:xfrm>
          <a:prstGeom prst="rect">
            <a:avLst/>
          </a:prstGeom>
          <a:solidFill>
            <a:srgbClr val="FFB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1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8E855-DB05-4ABB-89DB-9AF96DD64AC7}"/>
              </a:ext>
            </a:extLst>
          </p:cNvPr>
          <p:cNvSpPr txBox="1"/>
          <p:nvPr/>
        </p:nvSpPr>
        <p:spPr>
          <a:xfrm>
            <a:off x="1214054" y="567442"/>
            <a:ext cx="6493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프로젝트 개발 내용 소개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3B73E0F-5970-4213-BA4C-59BDD1AE2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14" y="2178630"/>
            <a:ext cx="2765457" cy="2765457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EE553A4-1996-4A85-9860-F8DC72E87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165" y="4185380"/>
            <a:ext cx="1123668" cy="112366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FEDC4EA-97DB-49B0-86EB-F132F7C9E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89" y="4227002"/>
            <a:ext cx="1082046" cy="108204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8D9978EB-40B2-452E-9B07-884E7D480C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839" y="2178630"/>
            <a:ext cx="2807699" cy="280769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E91525E5-E512-4B50-B84C-0192B523B4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957" y="3148898"/>
            <a:ext cx="2072963" cy="207296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D0BABFE-6761-4522-8E27-78CFF5EC91E9}"/>
              </a:ext>
            </a:extLst>
          </p:cNvPr>
          <p:cNvSpPr txBox="1"/>
          <p:nvPr/>
        </p:nvSpPr>
        <p:spPr>
          <a:xfrm>
            <a:off x="1514721" y="5676562"/>
            <a:ext cx="3748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채팅 프로그램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015155-96D6-4EAA-9B19-9A1248DEBB88}"/>
              </a:ext>
            </a:extLst>
          </p:cNvPr>
          <p:cNvSpPr txBox="1"/>
          <p:nvPr/>
        </p:nvSpPr>
        <p:spPr>
          <a:xfrm>
            <a:off x="6928874" y="5676561"/>
            <a:ext cx="3748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프로그램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70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EC7B13-ABA5-47FF-BD20-5C1FCAE9A2FC}"/>
              </a:ext>
            </a:extLst>
          </p:cNvPr>
          <p:cNvSpPr/>
          <p:nvPr/>
        </p:nvSpPr>
        <p:spPr>
          <a:xfrm>
            <a:off x="0" y="411480"/>
            <a:ext cx="1021080" cy="1021080"/>
          </a:xfrm>
          <a:prstGeom prst="rect">
            <a:avLst/>
          </a:prstGeom>
          <a:solidFill>
            <a:srgbClr val="FFB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8E855-DB05-4ABB-89DB-9AF96DD64AC7}"/>
              </a:ext>
            </a:extLst>
          </p:cNvPr>
          <p:cNvSpPr txBox="1"/>
          <p:nvPr/>
        </p:nvSpPr>
        <p:spPr>
          <a:xfrm>
            <a:off x="1214054" y="567442"/>
            <a:ext cx="954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프로젝트 기능 소개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707EE12-EDC7-4103-A0DB-21017373B9AB}"/>
              </a:ext>
            </a:extLst>
          </p:cNvPr>
          <p:cNvGrpSpPr/>
          <p:nvPr/>
        </p:nvGrpSpPr>
        <p:grpSpPr>
          <a:xfrm>
            <a:off x="-1" y="1692117"/>
            <a:ext cx="12242680" cy="4598441"/>
            <a:chOff x="336486" y="267078"/>
            <a:chExt cx="11684378" cy="4388737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DA31B12-BB9D-42C2-B8C5-69FC994AEE3F}"/>
                </a:ext>
              </a:extLst>
            </p:cNvPr>
            <p:cNvCxnSpPr/>
            <p:nvPr/>
          </p:nvCxnSpPr>
          <p:spPr>
            <a:xfrm>
              <a:off x="8744671" y="897520"/>
              <a:ext cx="25592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7526610-4844-4F5F-A3CA-AA2C37CCFC92}"/>
                </a:ext>
              </a:extLst>
            </p:cNvPr>
            <p:cNvCxnSpPr/>
            <p:nvPr/>
          </p:nvCxnSpPr>
          <p:spPr>
            <a:xfrm flipH="1">
              <a:off x="8744670" y="1052512"/>
              <a:ext cx="25592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75B5578-75E0-4CC4-A086-489ABCC2EEC3}"/>
                </a:ext>
              </a:extLst>
            </p:cNvPr>
            <p:cNvSpPr/>
            <p:nvPr/>
          </p:nvSpPr>
          <p:spPr>
            <a:xfrm>
              <a:off x="10790160" y="394267"/>
              <a:ext cx="1027606" cy="23018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Client2</a:t>
              </a:r>
              <a:endParaRPr lang="ko-KR" altLang="en-US" sz="9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4DF01F-A99C-46E4-BBD0-DEDED8BF754A}"/>
                </a:ext>
              </a:extLst>
            </p:cNvPr>
            <p:cNvSpPr txBox="1"/>
            <p:nvPr/>
          </p:nvSpPr>
          <p:spPr>
            <a:xfrm>
              <a:off x="9839032" y="741142"/>
              <a:ext cx="389981" cy="306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/>
                <a:t>accept</a:t>
              </a:r>
              <a:endParaRPr lang="ko-KR" altLang="en-US" sz="5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1F90D1-2BCC-41D8-A255-836941341311}"/>
                </a:ext>
              </a:extLst>
            </p:cNvPr>
            <p:cNvSpPr txBox="1"/>
            <p:nvPr/>
          </p:nvSpPr>
          <p:spPr>
            <a:xfrm>
              <a:off x="9804032" y="896595"/>
              <a:ext cx="453497" cy="306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/>
                <a:t>Connect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EBD906-B4C9-4168-A133-063665A8804E}"/>
                </a:ext>
              </a:extLst>
            </p:cNvPr>
            <p:cNvSpPr/>
            <p:nvPr/>
          </p:nvSpPr>
          <p:spPr>
            <a:xfrm>
              <a:off x="3066445" y="394267"/>
              <a:ext cx="1027606" cy="2301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&lt;Server1&gt;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1C24620-AEB4-4477-8C82-4D940C380E3D}"/>
                </a:ext>
              </a:extLst>
            </p:cNvPr>
            <p:cNvSpPr/>
            <p:nvPr/>
          </p:nvSpPr>
          <p:spPr>
            <a:xfrm>
              <a:off x="507153" y="394267"/>
              <a:ext cx="1027606" cy="23018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&lt;Client1&gt;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8B54D8E-EB84-4A5C-910D-4504704A8E0B}"/>
                </a:ext>
              </a:extLst>
            </p:cNvPr>
            <p:cNvCxnSpPr/>
            <p:nvPr/>
          </p:nvCxnSpPr>
          <p:spPr>
            <a:xfrm>
              <a:off x="1020956" y="1052512"/>
              <a:ext cx="25592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C24FFE0-486B-4831-80A8-FB99361FEEBC}"/>
                </a:ext>
              </a:extLst>
            </p:cNvPr>
            <p:cNvCxnSpPr/>
            <p:nvPr/>
          </p:nvCxnSpPr>
          <p:spPr>
            <a:xfrm flipH="1">
              <a:off x="1020956" y="897520"/>
              <a:ext cx="25592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DA0687-9903-4E79-B0E6-EC7BCD8C53A0}"/>
                </a:ext>
              </a:extLst>
            </p:cNvPr>
            <p:cNvSpPr txBox="1"/>
            <p:nvPr/>
          </p:nvSpPr>
          <p:spPr>
            <a:xfrm>
              <a:off x="2115317" y="742066"/>
              <a:ext cx="389981" cy="306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/>
                <a:t>accept</a:t>
              </a:r>
              <a:endParaRPr lang="ko-KR" altLang="en-US" sz="5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B7C86A-4329-4D70-A56F-83540B20BE1F}"/>
                </a:ext>
              </a:extLst>
            </p:cNvPr>
            <p:cNvSpPr txBox="1"/>
            <p:nvPr/>
          </p:nvSpPr>
          <p:spPr>
            <a:xfrm>
              <a:off x="2083559" y="897057"/>
              <a:ext cx="453497" cy="306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/>
                <a:t>Connect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8E942DF-F98C-43DA-80F6-AD01DDB864ED}"/>
                </a:ext>
              </a:extLst>
            </p:cNvPr>
            <p:cNvSpPr/>
            <p:nvPr/>
          </p:nvSpPr>
          <p:spPr>
            <a:xfrm>
              <a:off x="8196093" y="394267"/>
              <a:ext cx="1027606" cy="2301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&lt;Server2&gt;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6E16725-3F5C-424D-B130-1B4B692ADFC9}"/>
                </a:ext>
              </a:extLst>
            </p:cNvPr>
            <p:cNvSpPr/>
            <p:nvPr/>
          </p:nvSpPr>
          <p:spPr>
            <a:xfrm>
              <a:off x="5648302" y="407988"/>
              <a:ext cx="1027606" cy="23018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&lt;Server&gt;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823FAC2-F47B-450C-87D7-AF8872D61AEF}"/>
                </a:ext>
              </a:extLst>
            </p:cNvPr>
            <p:cNvGrpSpPr/>
            <p:nvPr/>
          </p:nvGrpSpPr>
          <p:grpSpPr>
            <a:xfrm>
              <a:off x="1023028" y="2758664"/>
              <a:ext cx="10633789" cy="1407027"/>
              <a:chOff x="1023028" y="4680778"/>
              <a:chExt cx="10633793" cy="1407028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5981970-76AF-47E4-A585-296ED261975C}"/>
                  </a:ext>
                </a:extLst>
              </p:cNvPr>
              <p:cNvSpPr txBox="1"/>
              <p:nvPr/>
            </p:nvSpPr>
            <p:spPr>
              <a:xfrm>
                <a:off x="1993375" y="5165800"/>
                <a:ext cx="880605" cy="210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dirty="0"/>
                  <a:t>send (</a:t>
                </a:r>
                <a:r>
                  <a:rPr lang="ko-KR" altLang="en-US" sz="500" dirty="0"/>
                  <a:t>알파벳 전송</a:t>
                </a:r>
                <a:r>
                  <a:rPr lang="en-US" altLang="ko-KR" sz="500" dirty="0"/>
                  <a:t>)</a:t>
                </a:r>
                <a:endParaRPr lang="ko-KR" altLang="en-US" sz="500" dirty="0"/>
              </a:p>
            </p:txBody>
          </p:sp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DE957569-F4AB-4CAA-8B6D-BF215510A8BE}"/>
                  </a:ext>
                </a:extLst>
              </p:cNvPr>
              <p:cNvGrpSpPr/>
              <p:nvPr/>
            </p:nvGrpSpPr>
            <p:grpSpPr>
              <a:xfrm>
                <a:off x="1023028" y="4830119"/>
                <a:ext cx="2579569" cy="1187975"/>
                <a:chOff x="1023028" y="2464838"/>
                <a:chExt cx="2579569" cy="1187975"/>
              </a:xfrm>
            </p:grpSpPr>
            <p:cxnSp>
              <p:nvCxnSpPr>
                <p:cNvPr id="123" name="직선 화살표 연결선 122">
                  <a:extLst>
                    <a:ext uri="{FF2B5EF4-FFF2-40B4-BE49-F238E27FC236}">
                      <a16:creationId xmlns:a16="http://schemas.microsoft.com/office/drawing/2014/main" id="{E104330C-639B-426C-83D0-47367399DF5C}"/>
                    </a:ext>
                  </a:extLst>
                </p:cNvPr>
                <p:cNvCxnSpPr/>
                <p:nvPr/>
              </p:nvCxnSpPr>
              <p:spPr>
                <a:xfrm flipH="1">
                  <a:off x="1036590" y="2464838"/>
                  <a:ext cx="255929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화살표 연결선 123">
                  <a:extLst>
                    <a:ext uri="{FF2B5EF4-FFF2-40B4-BE49-F238E27FC236}">
                      <a16:creationId xmlns:a16="http://schemas.microsoft.com/office/drawing/2014/main" id="{CC0088DB-9B84-48D5-B96C-EC2A23A7525B}"/>
                    </a:ext>
                  </a:extLst>
                </p:cNvPr>
                <p:cNvCxnSpPr/>
                <p:nvPr/>
              </p:nvCxnSpPr>
              <p:spPr>
                <a:xfrm>
                  <a:off x="1043304" y="2622862"/>
                  <a:ext cx="255929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직선 화살표 연결선 124">
                  <a:extLst>
                    <a:ext uri="{FF2B5EF4-FFF2-40B4-BE49-F238E27FC236}">
                      <a16:creationId xmlns:a16="http://schemas.microsoft.com/office/drawing/2014/main" id="{3986E58E-AD1E-4490-805F-301D11367F4D}"/>
                    </a:ext>
                  </a:extLst>
                </p:cNvPr>
                <p:cNvCxnSpPr/>
                <p:nvPr/>
              </p:nvCxnSpPr>
              <p:spPr>
                <a:xfrm flipH="1">
                  <a:off x="1030662" y="2781661"/>
                  <a:ext cx="255929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화살표 연결선 125">
                  <a:extLst>
                    <a:ext uri="{FF2B5EF4-FFF2-40B4-BE49-F238E27FC236}">
                      <a16:creationId xmlns:a16="http://schemas.microsoft.com/office/drawing/2014/main" id="{1078D839-9C7F-4AB5-B101-574070F75D1D}"/>
                    </a:ext>
                  </a:extLst>
                </p:cNvPr>
                <p:cNvCxnSpPr/>
                <p:nvPr/>
              </p:nvCxnSpPr>
              <p:spPr>
                <a:xfrm>
                  <a:off x="1038295" y="2952034"/>
                  <a:ext cx="255929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화살표 연결선 126">
                  <a:extLst>
                    <a:ext uri="{FF2B5EF4-FFF2-40B4-BE49-F238E27FC236}">
                      <a16:creationId xmlns:a16="http://schemas.microsoft.com/office/drawing/2014/main" id="{BBC4FFB0-C95B-4CC1-81C5-90966C16ADAD}"/>
                    </a:ext>
                  </a:extLst>
                </p:cNvPr>
                <p:cNvCxnSpPr/>
                <p:nvPr/>
              </p:nvCxnSpPr>
              <p:spPr>
                <a:xfrm flipH="1">
                  <a:off x="1023028" y="3137628"/>
                  <a:ext cx="255929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화살표 연결선 127">
                  <a:extLst>
                    <a:ext uri="{FF2B5EF4-FFF2-40B4-BE49-F238E27FC236}">
                      <a16:creationId xmlns:a16="http://schemas.microsoft.com/office/drawing/2014/main" id="{05DD800F-28B8-4353-99AB-B448E429D9BB}"/>
                    </a:ext>
                  </a:extLst>
                </p:cNvPr>
                <p:cNvCxnSpPr/>
                <p:nvPr/>
              </p:nvCxnSpPr>
              <p:spPr>
                <a:xfrm flipH="1">
                  <a:off x="1023028" y="3652813"/>
                  <a:ext cx="255929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9EF210-80AD-4E9B-B614-C6512CD3879E}"/>
                  </a:ext>
                </a:extLst>
              </p:cNvPr>
              <p:cNvSpPr txBox="1"/>
              <p:nvPr/>
            </p:nvSpPr>
            <p:spPr>
              <a:xfrm>
                <a:off x="1953377" y="4680778"/>
                <a:ext cx="945710" cy="306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dirty="0"/>
                  <a:t>send (info </a:t>
                </a:r>
                <a:r>
                  <a:rPr lang="ko-KR" altLang="en-US" sz="500" dirty="0"/>
                  <a:t>목록 전송</a:t>
                </a:r>
                <a:r>
                  <a:rPr lang="en-US" altLang="ko-KR" sz="500" dirty="0"/>
                  <a:t>)</a:t>
                </a:r>
                <a:endParaRPr lang="ko-KR" altLang="en-US" sz="500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C07979F-34D9-4F33-9D20-40DC9E1A9671}"/>
                  </a:ext>
                </a:extLst>
              </p:cNvPr>
              <p:cNvSpPr txBox="1"/>
              <p:nvPr/>
            </p:nvSpPr>
            <p:spPr>
              <a:xfrm>
                <a:off x="1623139" y="4838060"/>
                <a:ext cx="1551100" cy="210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dirty="0"/>
                  <a:t>send (info</a:t>
                </a:r>
                <a:r>
                  <a:rPr lang="ko-KR" altLang="en-US" sz="500" dirty="0"/>
                  <a:t>의 목록 </a:t>
                </a:r>
                <a:r>
                  <a:rPr lang="en-US" altLang="ko-KR" sz="500" dirty="0"/>
                  <a:t>1,2,3 </a:t>
                </a:r>
                <a:r>
                  <a:rPr lang="ko-KR" altLang="en-US" sz="500" dirty="0"/>
                  <a:t>중에 </a:t>
                </a:r>
                <a:r>
                  <a:rPr lang="en-US" altLang="ko-KR" sz="500" dirty="0"/>
                  <a:t>2 </a:t>
                </a:r>
                <a:r>
                  <a:rPr lang="ko-KR" altLang="en-US" sz="500" dirty="0"/>
                  <a:t>선택</a:t>
                </a:r>
                <a:r>
                  <a:rPr lang="en-US" altLang="ko-KR" sz="500" dirty="0"/>
                  <a:t>)</a:t>
                </a:r>
                <a:endParaRPr lang="ko-KR" altLang="en-US" sz="500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376345C-B2E0-4679-A4AA-560B2BE75C50}"/>
                  </a:ext>
                </a:extLst>
              </p:cNvPr>
              <p:cNvSpPr txBox="1"/>
              <p:nvPr/>
            </p:nvSpPr>
            <p:spPr>
              <a:xfrm>
                <a:off x="1955068" y="5002599"/>
                <a:ext cx="945710" cy="306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dirty="0"/>
                  <a:t>send (</a:t>
                </a:r>
                <a:r>
                  <a:rPr lang="ko-KR" altLang="en-US" sz="500" dirty="0"/>
                  <a:t>게임 설명 전송</a:t>
                </a:r>
                <a:r>
                  <a:rPr lang="en-US" altLang="ko-KR" sz="500" dirty="0"/>
                  <a:t>)</a:t>
                </a:r>
                <a:endParaRPr lang="ko-KR" altLang="en-US" sz="500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6D69D04-8C63-4CB6-AB31-089174045CA2}"/>
                  </a:ext>
                </a:extLst>
              </p:cNvPr>
              <p:cNvSpPr txBox="1"/>
              <p:nvPr/>
            </p:nvSpPr>
            <p:spPr>
              <a:xfrm>
                <a:off x="1079719" y="5347858"/>
                <a:ext cx="2637937" cy="210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dirty="0"/>
                  <a:t>send (</a:t>
                </a:r>
                <a:r>
                  <a:rPr lang="ko-KR" altLang="en-US" sz="500" dirty="0"/>
                  <a:t>정답이면 </a:t>
                </a:r>
                <a:r>
                  <a:rPr lang="ko-KR" altLang="en-US" sz="500" dirty="0" err="1"/>
                  <a:t>해당알파벳</a:t>
                </a:r>
                <a:r>
                  <a:rPr lang="ko-KR" altLang="en-US" sz="500" dirty="0"/>
                  <a:t> 출력</a:t>
                </a:r>
                <a:r>
                  <a:rPr lang="en-US" altLang="ko-KR" sz="500" dirty="0"/>
                  <a:t>, </a:t>
                </a:r>
                <a:r>
                  <a:rPr lang="ko-KR" altLang="en-US" sz="500" dirty="0"/>
                  <a:t>오답이면 사람 순서대로 그리기</a:t>
                </a:r>
                <a:r>
                  <a:rPr lang="en-US" altLang="ko-KR" sz="500" dirty="0"/>
                  <a:t>)</a:t>
                </a:r>
                <a:endParaRPr lang="ko-KR" altLang="en-US" sz="500" dirty="0"/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1090CEE4-CD57-4D00-9A47-E7854947D872}"/>
                  </a:ext>
                </a:extLst>
              </p:cNvPr>
              <p:cNvSpPr/>
              <p:nvPr/>
            </p:nvSpPr>
            <p:spPr>
              <a:xfrm>
                <a:off x="1028162" y="5578598"/>
                <a:ext cx="2547106" cy="16045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반복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1F932DD-9981-495C-97E3-38BD1896ED39}"/>
                  </a:ext>
                </a:extLst>
              </p:cNvPr>
              <p:cNvSpPr txBox="1"/>
              <p:nvPr/>
            </p:nvSpPr>
            <p:spPr>
              <a:xfrm>
                <a:off x="1425100" y="5758539"/>
                <a:ext cx="2037153" cy="306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dirty="0"/>
                  <a:t>send (</a:t>
                </a:r>
                <a:r>
                  <a:rPr lang="ko-KR" altLang="en-US" sz="500" dirty="0"/>
                  <a:t>성공했으면 알파벳에 해당 단어 출력</a:t>
                </a:r>
                <a:r>
                  <a:rPr lang="en-US" altLang="ko-KR" sz="500" dirty="0"/>
                  <a:t>, </a:t>
                </a:r>
              </a:p>
              <a:p>
                <a:r>
                  <a:rPr lang="ko-KR" altLang="en-US" sz="500" dirty="0"/>
                  <a:t>성공하지 못했을 경우</a:t>
                </a:r>
                <a:r>
                  <a:rPr lang="en-US" altLang="ko-KR" sz="500" dirty="0"/>
                  <a:t>, ‘You Lose’ </a:t>
                </a:r>
                <a:r>
                  <a:rPr lang="ko-KR" altLang="en-US" sz="500" dirty="0"/>
                  <a:t>출력</a:t>
                </a:r>
                <a:r>
                  <a:rPr lang="en-US" altLang="ko-KR" sz="500" dirty="0"/>
                  <a:t>) &amp; </a:t>
                </a:r>
                <a:r>
                  <a:rPr lang="ko-KR" altLang="en-US" sz="500" dirty="0"/>
                  <a:t>종료</a:t>
                </a: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A2B73ACC-BC96-4F9B-BCA8-FCD48A198A89}"/>
                  </a:ext>
                </a:extLst>
              </p:cNvPr>
              <p:cNvGrpSpPr/>
              <p:nvPr/>
            </p:nvGrpSpPr>
            <p:grpSpPr>
              <a:xfrm>
                <a:off x="8743214" y="4703297"/>
                <a:ext cx="2913607" cy="1384509"/>
                <a:chOff x="8741738" y="4862047"/>
                <a:chExt cx="2913607" cy="1384509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5AE86A99-AD97-41D5-866A-E59A5CF5E7B1}"/>
                    </a:ext>
                  </a:extLst>
                </p:cNvPr>
                <p:cNvSpPr txBox="1"/>
                <p:nvPr/>
              </p:nvSpPr>
              <p:spPr>
                <a:xfrm>
                  <a:off x="9659291" y="4862047"/>
                  <a:ext cx="945710" cy="306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 dirty="0"/>
                    <a:t>send (info </a:t>
                  </a:r>
                  <a:r>
                    <a:rPr lang="ko-KR" altLang="en-US" sz="500" dirty="0"/>
                    <a:t>목록 전송</a:t>
                  </a:r>
                  <a:r>
                    <a:rPr lang="en-US" altLang="ko-KR" sz="500" dirty="0"/>
                    <a:t>)</a:t>
                  </a:r>
                  <a:endParaRPr lang="ko-KR" altLang="en-US" sz="500" dirty="0"/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CB40A1FA-8F3C-44FF-8B44-E2B611858DA2}"/>
                    </a:ext>
                  </a:extLst>
                </p:cNvPr>
                <p:cNvSpPr txBox="1"/>
                <p:nvPr/>
              </p:nvSpPr>
              <p:spPr>
                <a:xfrm>
                  <a:off x="9329053" y="5019329"/>
                  <a:ext cx="1551100" cy="2108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 dirty="0"/>
                    <a:t>send (info</a:t>
                  </a:r>
                  <a:r>
                    <a:rPr lang="ko-KR" altLang="en-US" sz="500" dirty="0"/>
                    <a:t>의 목록 </a:t>
                  </a:r>
                  <a:r>
                    <a:rPr lang="en-US" altLang="ko-KR" sz="500" dirty="0"/>
                    <a:t>1,2,3 </a:t>
                  </a:r>
                  <a:r>
                    <a:rPr lang="ko-KR" altLang="en-US" sz="500" dirty="0"/>
                    <a:t>중에 </a:t>
                  </a:r>
                  <a:r>
                    <a:rPr lang="en-US" altLang="ko-KR" sz="500" dirty="0"/>
                    <a:t>2 </a:t>
                  </a:r>
                  <a:r>
                    <a:rPr lang="ko-KR" altLang="en-US" sz="500" dirty="0"/>
                    <a:t>선택</a:t>
                  </a:r>
                  <a:r>
                    <a:rPr lang="en-US" altLang="ko-KR" sz="500" dirty="0"/>
                    <a:t>)</a:t>
                  </a:r>
                  <a:endParaRPr lang="ko-KR" altLang="en-US" sz="500" dirty="0"/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5FAB252-AACF-4FFC-93B9-BDB30C518AF4}"/>
                    </a:ext>
                  </a:extLst>
                </p:cNvPr>
                <p:cNvSpPr txBox="1"/>
                <p:nvPr/>
              </p:nvSpPr>
              <p:spPr>
                <a:xfrm>
                  <a:off x="9653362" y="5183868"/>
                  <a:ext cx="945710" cy="306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 dirty="0"/>
                    <a:t>send (</a:t>
                  </a:r>
                  <a:r>
                    <a:rPr lang="ko-KR" altLang="en-US" sz="500" dirty="0"/>
                    <a:t>게임 설명 전송</a:t>
                  </a:r>
                  <a:r>
                    <a:rPr lang="en-US" altLang="ko-KR" sz="500" dirty="0"/>
                    <a:t>)</a:t>
                  </a:r>
                  <a:endParaRPr lang="ko-KR" altLang="en-US" sz="500" dirty="0"/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B8DCEFA6-6506-493A-892F-123E339E5AC8}"/>
                    </a:ext>
                  </a:extLst>
                </p:cNvPr>
                <p:cNvSpPr txBox="1"/>
                <p:nvPr/>
              </p:nvSpPr>
              <p:spPr>
                <a:xfrm>
                  <a:off x="9017408" y="5505689"/>
                  <a:ext cx="2637937" cy="2108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 dirty="0"/>
                    <a:t>send (</a:t>
                  </a:r>
                  <a:r>
                    <a:rPr lang="ko-KR" altLang="en-US" sz="500" dirty="0"/>
                    <a:t>정답이면 </a:t>
                  </a:r>
                  <a:r>
                    <a:rPr lang="ko-KR" altLang="en-US" sz="500" dirty="0" err="1"/>
                    <a:t>해당알파벳</a:t>
                  </a:r>
                  <a:r>
                    <a:rPr lang="ko-KR" altLang="en-US" sz="500" dirty="0"/>
                    <a:t> 출력</a:t>
                  </a:r>
                  <a:r>
                    <a:rPr lang="en-US" altLang="ko-KR" sz="500" dirty="0"/>
                    <a:t>, </a:t>
                  </a:r>
                  <a:r>
                    <a:rPr lang="ko-KR" altLang="en-US" sz="500" dirty="0"/>
                    <a:t>오답이면 사람 순서대로 그리기</a:t>
                  </a:r>
                  <a:r>
                    <a:rPr lang="en-US" altLang="ko-KR" sz="500" dirty="0"/>
                    <a:t>)</a:t>
                  </a:r>
                  <a:endParaRPr lang="ko-KR" altLang="en-US" sz="500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2EFD99C1-F88E-48D2-9A00-CBAFE1D1264A}"/>
                    </a:ext>
                  </a:extLst>
                </p:cNvPr>
                <p:cNvSpPr/>
                <p:nvPr/>
              </p:nvSpPr>
              <p:spPr>
                <a:xfrm>
                  <a:off x="8741738" y="5759867"/>
                  <a:ext cx="2578343" cy="16045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/>
                      </a:solidFill>
                    </a:rPr>
                    <a:t>반복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FD25079-6633-4A05-9130-66E86389D8F9}"/>
                    </a:ext>
                  </a:extLst>
                </p:cNvPr>
                <p:cNvSpPr txBox="1"/>
                <p:nvPr/>
              </p:nvSpPr>
              <p:spPr>
                <a:xfrm>
                  <a:off x="9131014" y="5939808"/>
                  <a:ext cx="2037153" cy="306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 dirty="0"/>
                    <a:t>send (</a:t>
                  </a:r>
                  <a:r>
                    <a:rPr lang="ko-KR" altLang="en-US" sz="500" dirty="0"/>
                    <a:t>성공했으면 알파벳에 해당 단어 출력</a:t>
                  </a:r>
                  <a:r>
                    <a:rPr lang="en-US" altLang="ko-KR" sz="500" dirty="0"/>
                    <a:t>, </a:t>
                  </a:r>
                </a:p>
                <a:p>
                  <a:r>
                    <a:rPr lang="ko-KR" altLang="en-US" sz="500" dirty="0"/>
                    <a:t>성공하지 못했을 경우</a:t>
                  </a:r>
                  <a:r>
                    <a:rPr lang="en-US" altLang="ko-KR" sz="500" dirty="0"/>
                    <a:t>, ‘You Lose’ </a:t>
                  </a:r>
                  <a:r>
                    <a:rPr lang="ko-KR" altLang="en-US" sz="500" dirty="0"/>
                    <a:t>출력</a:t>
                  </a:r>
                  <a:r>
                    <a:rPr lang="en-US" altLang="ko-KR" sz="500" dirty="0"/>
                    <a:t>) &amp; </a:t>
                  </a:r>
                  <a:r>
                    <a:rPr lang="ko-KR" altLang="en-US" sz="500" dirty="0"/>
                    <a:t>종료</a:t>
                  </a:r>
                </a:p>
              </p:txBody>
            </p:sp>
            <p:cxnSp>
              <p:nvCxnSpPr>
                <p:cNvPr id="116" name="직선 화살표 연결선 115">
                  <a:extLst>
                    <a:ext uri="{FF2B5EF4-FFF2-40B4-BE49-F238E27FC236}">
                      <a16:creationId xmlns:a16="http://schemas.microsoft.com/office/drawing/2014/main" id="{1114BC67-AE25-4FD5-B05C-E59ADC5E14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55300" y="6156913"/>
                  <a:ext cx="255929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화살표 연결선 116">
                  <a:extLst>
                    <a:ext uri="{FF2B5EF4-FFF2-40B4-BE49-F238E27FC236}">
                      <a16:creationId xmlns:a16="http://schemas.microsoft.com/office/drawing/2014/main" id="{9EB766F7-E179-4DF9-B328-5B2ADCCA662E}"/>
                    </a:ext>
                  </a:extLst>
                </p:cNvPr>
                <p:cNvCxnSpPr/>
                <p:nvPr/>
              </p:nvCxnSpPr>
              <p:spPr>
                <a:xfrm>
                  <a:off x="8762014" y="4983818"/>
                  <a:ext cx="255929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화살표 연결선 117">
                  <a:extLst>
                    <a:ext uri="{FF2B5EF4-FFF2-40B4-BE49-F238E27FC236}">
                      <a16:creationId xmlns:a16="http://schemas.microsoft.com/office/drawing/2014/main" id="{374A3AEE-D609-4186-A6F9-CB3BF6BEBBE5}"/>
                    </a:ext>
                  </a:extLst>
                </p:cNvPr>
                <p:cNvCxnSpPr/>
                <p:nvPr/>
              </p:nvCxnSpPr>
              <p:spPr>
                <a:xfrm flipH="1">
                  <a:off x="8749372" y="5142617"/>
                  <a:ext cx="255929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화살표 연결선 118">
                  <a:extLst>
                    <a:ext uri="{FF2B5EF4-FFF2-40B4-BE49-F238E27FC236}">
                      <a16:creationId xmlns:a16="http://schemas.microsoft.com/office/drawing/2014/main" id="{B5693A0A-2F33-442A-B339-C28E4A05622A}"/>
                    </a:ext>
                  </a:extLst>
                </p:cNvPr>
                <p:cNvCxnSpPr/>
                <p:nvPr/>
              </p:nvCxnSpPr>
              <p:spPr>
                <a:xfrm>
                  <a:off x="8757005" y="5312990"/>
                  <a:ext cx="255929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화살표 연결선 119">
                  <a:extLst>
                    <a:ext uri="{FF2B5EF4-FFF2-40B4-BE49-F238E27FC236}">
                      <a16:creationId xmlns:a16="http://schemas.microsoft.com/office/drawing/2014/main" id="{C9036B21-72C4-4BB9-95C5-047CB5262C50}"/>
                    </a:ext>
                  </a:extLst>
                </p:cNvPr>
                <p:cNvCxnSpPr/>
                <p:nvPr/>
              </p:nvCxnSpPr>
              <p:spPr>
                <a:xfrm flipH="1">
                  <a:off x="8741738" y="5498584"/>
                  <a:ext cx="255929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화살표 연결선 120">
                  <a:extLst>
                    <a:ext uri="{FF2B5EF4-FFF2-40B4-BE49-F238E27FC236}">
                      <a16:creationId xmlns:a16="http://schemas.microsoft.com/office/drawing/2014/main" id="{4198455E-18B2-48E5-AE46-6392B40F74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52547" y="5663516"/>
                  <a:ext cx="255929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8AD5E68D-3CBC-4921-9A00-25864569A0A5}"/>
                    </a:ext>
                  </a:extLst>
                </p:cNvPr>
                <p:cNvSpPr txBox="1"/>
                <p:nvPr/>
              </p:nvSpPr>
              <p:spPr>
                <a:xfrm>
                  <a:off x="9681164" y="5352520"/>
                  <a:ext cx="880605" cy="2108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 dirty="0"/>
                    <a:t>send (</a:t>
                  </a:r>
                  <a:r>
                    <a:rPr lang="ko-KR" altLang="en-US" sz="500" dirty="0"/>
                    <a:t>알파벳 전송</a:t>
                  </a:r>
                  <a:r>
                    <a:rPr lang="en-US" altLang="ko-KR" sz="500" dirty="0"/>
                    <a:t>)</a:t>
                  </a:r>
                  <a:endParaRPr lang="ko-KR" altLang="en-US" sz="500" dirty="0"/>
                </a:p>
              </p:txBody>
            </p:sp>
          </p:grp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C02C210-FF51-4080-BE34-08CB887B3262}"/>
                </a:ext>
              </a:extLst>
            </p:cNvPr>
            <p:cNvGrpSpPr/>
            <p:nvPr/>
          </p:nvGrpSpPr>
          <p:grpSpPr>
            <a:xfrm>
              <a:off x="1020956" y="624451"/>
              <a:ext cx="10302420" cy="4031364"/>
              <a:chOff x="1020956" y="624451"/>
              <a:chExt cx="10302423" cy="5671574"/>
            </a:xfrm>
          </p:grpSpPr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2BBBDE4-CDFE-4CA9-94A3-D5D103DD00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3966" y="657636"/>
                <a:ext cx="19413" cy="56161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E6010E80-BE71-44BE-ADFA-6744BC651BB2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>
                <a:off x="1020956" y="624451"/>
                <a:ext cx="19413" cy="56715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3894DF0B-B75B-4A77-82D2-9DD65967B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0249" y="657636"/>
                <a:ext cx="19413" cy="56161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6498E2FC-AA00-4395-9151-6D4F1C230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874" y="657636"/>
                <a:ext cx="19413" cy="56161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93FCA6C0-C054-407E-B18F-5C7DED7438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23330" y="657636"/>
                <a:ext cx="19413" cy="56161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8441932-4183-44A7-8996-540F11E11958}"/>
                </a:ext>
              </a:extLst>
            </p:cNvPr>
            <p:cNvSpPr/>
            <p:nvPr/>
          </p:nvSpPr>
          <p:spPr>
            <a:xfrm>
              <a:off x="1023398" y="2550465"/>
              <a:ext cx="5135554" cy="1604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반복 </a:t>
              </a:r>
              <a:r>
                <a:rPr lang="en-US" altLang="ko-KR" sz="600" dirty="0">
                  <a:solidFill>
                    <a:schemeClr val="tx1"/>
                  </a:solidFill>
                </a:rPr>
                <a:t>(</a:t>
              </a:r>
              <a:r>
                <a:rPr lang="ko-KR" altLang="en-US" sz="600" dirty="0">
                  <a:solidFill>
                    <a:schemeClr val="tx1"/>
                  </a:solidFill>
                </a:rPr>
                <a:t>종료를 하려면 </a:t>
              </a:r>
              <a:r>
                <a:rPr lang="en-US" altLang="ko-KR" sz="600" dirty="0">
                  <a:solidFill>
                    <a:schemeClr val="tx1"/>
                  </a:solidFill>
                </a:rPr>
                <a:t>‘quit’</a:t>
              </a:r>
              <a:r>
                <a:rPr lang="ko-KR" altLang="en-US" sz="600" dirty="0">
                  <a:solidFill>
                    <a:schemeClr val="tx1"/>
                  </a:solidFill>
                </a:rPr>
                <a:t>입력</a:t>
              </a:r>
              <a:r>
                <a:rPr lang="en-US" altLang="ko-KR" sz="600" dirty="0">
                  <a:solidFill>
                    <a:schemeClr val="tx1"/>
                  </a:solidFill>
                </a:rPr>
                <a:t>)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4423B1-FC2F-49F7-9FB6-64BD74B3045C}"/>
                </a:ext>
              </a:extLst>
            </p:cNvPr>
            <p:cNvSpPr/>
            <p:nvPr/>
          </p:nvSpPr>
          <p:spPr>
            <a:xfrm>
              <a:off x="6175683" y="2550465"/>
              <a:ext cx="5135554" cy="1604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반복 </a:t>
              </a:r>
              <a:r>
                <a:rPr lang="en-US" altLang="ko-KR" sz="600" dirty="0">
                  <a:solidFill>
                    <a:schemeClr val="tx1"/>
                  </a:solidFill>
                </a:rPr>
                <a:t>(</a:t>
              </a:r>
              <a:r>
                <a:rPr lang="ko-KR" altLang="en-US" sz="600" dirty="0">
                  <a:solidFill>
                    <a:schemeClr val="tx1"/>
                  </a:solidFill>
                </a:rPr>
                <a:t>종료를 하려면 </a:t>
              </a:r>
              <a:r>
                <a:rPr lang="en-US" altLang="ko-KR" sz="600" dirty="0">
                  <a:solidFill>
                    <a:schemeClr val="tx1"/>
                  </a:solidFill>
                </a:rPr>
                <a:t>‘quit’</a:t>
              </a:r>
              <a:r>
                <a:rPr lang="ko-KR" altLang="en-US" sz="600" dirty="0">
                  <a:solidFill>
                    <a:schemeClr val="tx1"/>
                  </a:solidFill>
                </a:rPr>
                <a:t>입력</a:t>
              </a:r>
              <a:r>
                <a:rPr lang="en-US" altLang="ko-KR" sz="600" dirty="0">
                  <a:solidFill>
                    <a:schemeClr val="tx1"/>
                  </a:solidFill>
                </a:rPr>
                <a:t>)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DD1080D-7E9C-4A1D-AD95-FD250F398F62}"/>
                </a:ext>
              </a:extLst>
            </p:cNvPr>
            <p:cNvGrpSpPr/>
            <p:nvPr/>
          </p:nvGrpSpPr>
          <p:grpSpPr>
            <a:xfrm>
              <a:off x="1018021" y="1123578"/>
              <a:ext cx="10290941" cy="1360915"/>
              <a:chOff x="1018021" y="2266623"/>
              <a:chExt cx="10290945" cy="1360916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B55B64A6-F5C1-41D8-84F4-62E853EBBD77}"/>
                  </a:ext>
                </a:extLst>
              </p:cNvPr>
              <p:cNvGrpSpPr/>
              <p:nvPr/>
            </p:nvGrpSpPr>
            <p:grpSpPr>
              <a:xfrm>
                <a:off x="8741738" y="2593074"/>
                <a:ext cx="2567228" cy="966536"/>
                <a:chOff x="8741738" y="1075664"/>
                <a:chExt cx="2567228" cy="966536"/>
              </a:xfrm>
            </p:grpSpPr>
            <p:cxnSp>
              <p:nvCxnSpPr>
                <p:cNvPr id="86" name="직선 화살표 연결선 85">
                  <a:extLst>
                    <a:ext uri="{FF2B5EF4-FFF2-40B4-BE49-F238E27FC236}">
                      <a16:creationId xmlns:a16="http://schemas.microsoft.com/office/drawing/2014/main" id="{D733F388-704E-418B-9BEF-FE8F7264600C}"/>
                    </a:ext>
                  </a:extLst>
                </p:cNvPr>
                <p:cNvCxnSpPr/>
                <p:nvPr/>
              </p:nvCxnSpPr>
              <p:spPr>
                <a:xfrm>
                  <a:off x="8744673" y="1233338"/>
                  <a:ext cx="255929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화살표 연결선 86">
                  <a:extLst>
                    <a:ext uri="{FF2B5EF4-FFF2-40B4-BE49-F238E27FC236}">
                      <a16:creationId xmlns:a16="http://schemas.microsoft.com/office/drawing/2014/main" id="{3A621FBC-A197-41AE-98DE-EB60C8A8170F}"/>
                    </a:ext>
                  </a:extLst>
                </p:cNvPr>
                <p:cNvCxnSpPr/>
                <p:nvPr/>
              </p:nvCxnSpPr>
              <p:spPr>
                <a:xfrm flipH="1">
                  <a:off x="8747915" y="1407497"/>
                  <a:ext cx="255929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화살표 연결선 87">
                  <a:extLst>
                    <a:ext uri="{FF2B5EF4-FFF2-40B4-BE49-F238E27FC236}">
                      <a16:creationId xmlns:a16="http://schemas.microsoft.com/office/drawing/2014/main" id="{DF3054CC-3C15-4224-A29B-FBF01A0C2697}"/>
                    </a:ext>
                  </a:extLst>
                </p:cNvPr>
                <p:cNvCxnSpPr/>
                <p:nvPr/>
              </p:nvCxnSpPr>
              <p:spPr>
                <a:xfrm>
                  <a:off x="8746431" y="1577579"/>
                  <a:ext cx="255929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화살표 연결선 88">
                  <a:extLst>
                    <a:ext uri="{FF2B5EF4-FFF2-40B4-BE49-F238E27FC236}">
                      <a16:creationId xmlns:a16="http://schemas.microsoft.com/office/drawing/2014/main" id="{4671E965-71B2-43A8-B693-24C8DA274556}"/>
                    </a:ext>
                  </a:extLst>
                </p:cNvPr>
                <p:cNvCxnSpPr/>
                <p:nvPr/>
              </p:nvCxnSpPr>
              <p:spPr>
                <a:xfrm flipH="1">
                  <a:off x="8749673" y="1993538"/>
                  <a:ext cx="255929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화살표 연결선 89">
                  <a:extLst>
                    <a:ext uri="{FF2B5EF4-FFF2-40B4-BE49-F238E27FC236}">
                      <a16:creationId xmlns:a16="http://schemas.microsoft.com/office/drawing/2014/main" id="{E18D3488-DE49-4D28-8AB3-29F9C09969A7}"/>
                    </a:ext>
                  </a:extLst>
                </p:cNvPr>
                <p:cNvCxnSpPr/>
                <p:nvPr/>
              </p:nvCxnSpPr>
              <p:spPr>
                <a:xfrm>
                  <a:off x="8741738" y="1798193"/>
                  <a:ext cx="255929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78748D8-5AD5-4F41-9274-0C08739C5799}"/>
                    </a:ext>
                  </a:extLst>
                </p:cNvPr>
                <p:cNvSpPr txBox="1"/>
                <p:nvPr/>
              </p:nvSpPr>
              <p:spPr>
                <a:xfrm>
                  <a:off x="9639092" y="1075664"/>
                  <a:ext cx="1009859" cy="306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 dirty="0"/>
                    <a:t>send (info</a:t>
                  </a:r>
                  <a:r>
                    <a:rPr lang="ko-KR" altLang="en-US" sz="500" dirty="0"/>
                    <a:t> 목록을 전송</a:t>
                  </a:r>
                  <a:r>
                    <a:rPr lang="en-US" altLang="ko-KR" sz="500" dirty="0"/>
                    <a:t>)</a:t>
                  </a:r>
                  <a:endParaRPr lang="ko-KR" altLang="en-US" sz="500" dirty="0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872A9C5C-9B65-49F0-A2FD-AD6103668471}"/>
                    </a:ext>
                  </a:extLst>
                </p:cNvPr>
                <p:cNvSpPr txBox="1"/>
                <p:nvPr/>
              </p:nvSpPr>
              <p:spPr>
                <a:xfrm>
                  <a:off x="9347296" y="1259433"/>
                  <a:ext cx="1483452" cy="306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 dirty="0"/>
                    <a:t>send (info</a:t>
                  </a:r>
                  <a:r>
                    <a:rPr lang="ko-KR" altLang="en-US" sz="500" dirty="0"/>
                    <a:t>의 목록 </a:t>
                  </a:r>
                  <a:r>
                    <a:rPr lang="en-US" altLang="ko-KR" sz="500" dirty="0"/>
                    <a:t>1,2,3 </a:t>
                  </a:r>
                  <a:r>
                    <a:rPr lang="ko-KR" altLang="en-US" sz="500" dirty="0"/>
                    <a:t>중에 </a:t>
                  </a:r>
                  <a:r>
                    <a:rPr lang="en-US" altLang="ko-KR" sz="500" dirty="0"/>
                    <a:t>1 </a:t>
                  </a:r>
                  <a:r>
                    <a:rPr lang="ko-KR" altLang="en-US" sz="500" dirty="0"/>
                    <a:t>선택</a:t>
                  </a:r>
                  <a:r>
                    <a:rPr lang="en-US" altLang="ko-KR" sz="500" dirty="0"/>
                    <a:t>)</a:t>
                  </a:r>
                  <a:endParaRPr lang="ko-KR" altLang="en-US" sz="500" dirty="0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B5BB828-BCA1-4B2A-8981-217F23669942}"/>
                    </a:ext>
                  </a:extLst>
                </p:cNvPr>
                <p:cNvSpPr txBox="1"/>
                <p:nvPr/>
              </p:nvSpPr>
              <p:spPr>
                <a:xfrm>
                  <a:off x="9242580" y="1416274"/>
                  <a:ext cx="1566996" cy="306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500" dirty="0"/>
                    <a:t>접속자가 </a:t>
                  </a:r>
                  <a:r>
                    <a:rPr lang="en-US" altLang="ko-KR" sz="500" dirty="0"/>
                    <a:t>2</a:t>
                  </a:r>
                  <a:r>
                    <a:rPr lang="ko-KR" altLang="en-US" sz="500" dirty="0"/>
                    <a:t>명 이상이면 </a:t>
                  </a:r>
                  <a:r>
                    <a:rPr lang="en-US" altLang="ko-KR" sz="500" dirty="0"/>
                    <a:t>send (</a:t>
                  </a:r>
                  <a:r>
                    <a:rPr lang="en-US" altLang="ko-KR" sz="500" dirty="0" err="1"/>
                    <a:t>chat_info</a:t>
                  </a:r>
                  <a:r>
                    <a:rPr lang="en-US" altLang="ko-KR" sz="500" dirty="0"/>
                    <a:t>)</a:t>
                  </a:r>
                  <a:endParaRPr lang="ko-KR" altLang="en-US" sz="500" dirty="0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A7D1EF8A-66EB-465C-B6C3-E9D9619674ED}"/>
                    </a:ext>
                  </a:extLst>
                </p:cNvPr>
                <p:cNvSpPr txBox="1"/>
                <p:nvPr/>
              </p:nvSpPr>
              <p:spPr>
                <a:xfrm>
                  <a:off x="9451178" y="1831310"/>
                  <a:ext cx="1138727" cy="2108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 dirty="0"/>
                    <a:t>send (</a:t>
                  </a:r>
                  <a:r>
                    <a:rPr lang="ko-KR" altLang="en-US" sz="500" dirty="0"/>
                    <a:t>다른 사용자와 채팅</a:t>
                  </a:r>
                  <a:r>
                    <a:rPr lang="en-US" altLang="ko-KR" sz="500" dirty="0"/>
                    <a:t>)</a:t>
                  </a:r>
                  <a:endParaRPr lang="ko-KR" altLang="en-US" sz="500" dirty="0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6F4EC432-17B4-43AA-90A3-7C7E6BDA3FF3}"/>
                    </a:ext>
                  </a:extLst>
                </p:cNvPr>
                <p:cNvSpPr txBox="1"/>
                <p:nvPr/>
              </p:nvSpPr>
              <p:spPr>
                <a:xfrm>
                  <a:off x="9430801" y="1646353"/>
                  <a:ext cx="1138727" cy="2108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 dirty="0" err="1"/>
                    <a:t>recv</a:t>
                  </a:r>
                  <a:r>
                    <a:rPr lang="en-US" altLang="ko-KR" sz="500" dirty="0"/>
                    <a:t> (</a:t>
                  </a:r>
                  <a:r>
                    <a:rPr lang="ko-KR" altLang="en-US" sz="500" dirty="0"/>
                    <a:t>다른 사용자와 채팅</a:t>
                  </a:r>
                  <a:r>
                    <a:rPr lang="en-US" altLang="ko-KR" sz="500" dirty="0"/>
                    <a:t>)</a:t>
                  </a:r>
                  <a:endParaRPr lang="ko-KR" altLang="en-US" sz="500" dirty="0"/>
                </a:p>
              </p:txBody>
            </p:sp>
          </p:grp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49FA8FFC-B92B-4FB3-9553-AD221300D1FA}"/>
                  </a:ext>
                </a:extLst>
              </p:cNvPr>
              <p:cNvCxnSpPr/>
              <p:nvPr/>
            </p:nvCxnSpPr>
            <p:spPr>
              <a:xfrm>
                <a:off x="1030662" y="2926926"/>
                <a:ext cx="255929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2B51AF3B-6961-44AE-B964-562E9DDDFA79}"/>
                  </a:ext>
                </a:extLst>
              </p:cNvPr>
              <p:cNvCxnSpPr/>
              <p:nvPr/>
            </p:nvCxnSpPr>
            <p:spPr>
              <a:xfrm flipH="1">
                <a:off x="1030662" y="2751935"/>
                <a:ext cx="255929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3D8352D-7F40-4E90-BEFB-F94DBE0A322D}"/>
                  </a:ext>
                </a:extLst>
              </p:cNvPr>
              <p:cNvSpPr txBox="1"/>
              <p:nvPr/>
            </p:nvSpPr>
            <p:spPr>
              <a:xfrm>
                <a:off x="1947448" y="2587594"/>
                <a:ext cx="945710" cy="306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dirty="0"/>
                  <a:t>send (info </a:t>
                </a:r>
                <a:r>
                  <a:rPr lang="ko-KR" altLang="en-US" sz="500" dirty="0"/>
                  <a:t>목록 전송</a:t>
                </a:r>
                <a:r>
                  <a:rPr lang="en-US" altLang="ko-KR" sz="500" dirty="0"/>
                  <a:t>)</a:t>
                </a:r>
                <a:endParaRPr lang="ko-KR" altLang="en-US" sz="500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16223B3-6E3A-488C-AA2A-2C36CD5564F3}"/>
                  </a:ext>
                </a:extLst>
              </p:cNvPr>
              <p:cNvSpPr txBox="1"/>
              <p:nvPr/>
            </p:nvSpPr>
            <p:spPr>
              <a:xfrm>
                <a:off x="1534759" y="2776843"/>
                <a:ext cx="1551100" cy="210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dirty="0"/>
                  <a:t>send (info</a:t>
                </a:r>
                <a:r>
                  <a:rPr lang="ko-KR" altLang="en-US" sz="500" dirty="0"/>
                  <a:t>의 목록 </a:t>
                </a:r>
                <a:r>
                  <a:rPr lang="en-US" altLang="ko-KR" sz="500" dirty="0"/>
                  <a:t>1,2,3 </a:t>
                </a:r>
                <a:r>
                  <a:rPr lang="ko-KR" altLang="en-US" sz="500" dirty="0"/>
                  <a:t>중에 </a:t>
                </a:r>
                <a:r>
                  <a:rPr lang="en-US" altLang="ko-KR" sz="500" dirty="0"/>
                  <a:t>1 </a:t>
                </a:r>
                <a:r>
                  <a:rPr lang="ko-KR" altLang="en-US" sz="500" dirty="0"/>
                  <a:t>선택</a:t>
                </a:r>
                <a:r>
                  <a:rPr lang="en-US" altLang="ko-KR" sz="500" dirty="0"/>
                  <a:t>)</a:t>
                </a:r>
                <a:endParaRPr lang="ko-KR" altLang="en-US" sz="500" dirty="0"/>
              </a:p>
            </p:txBody>
          </p: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BCE21564-42D4-4740-BCB0-1BC7CC6EE8B7}"/>
                  </a:ext>
                </a:extLst>
              </p:cNvPr>
              <p:cNvCxnSpPr/>
              <p:nvPr/>
            </p:nvCxnSpPr>
            <p:spPr>
              <a:xfrm>
                <a:off x="1031883" y="3272092"/>
                <a:ext cx="255929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5AC37858-35FC-4592-BD97-8AAF9E406A77}"/>
                  </a:ext>
                </a:extLst>
              </p:cNvPr>
              <p:cNvCxnSpPr/>
              <p:nvPr/>
            </p:nvCxnSpPr>
            <p:spPr>
              <a:xfrm flipH="1">
                <a:off x="1026884" y="3097100"/>
                <a:ext cx="255929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3C5148E-C1E0-4B85-B5E2-10605D039852}"/>
                  </a:ext>
                </a:extLst>
              </p:cNvPr>
              <p:cNvSpPr txBox="1"/>
              <p:nvPr/>
            </p:nvSpPr>
            <p:spPr>
              <a:xfrm>
                <a:off x="1490339" y="2937063"/>
                <a:ext cx="1614933" cy="210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dirty="0"/>
                  <a:t>접속자가 </a:t>
                </a:r>
                <a:r>
                  <a:rPr lang="en-US" altLang="ko-KR" sz="500" dirty="0"/>
                  <a:t>2</a:t>
                </a:r>
                <a:r>
                  <a:rPr lang="ko-KR" altLang="en-US" sz="500" dirty="0"/>
                  <a:t>명 이상이면 </a:t>
                </a:r>
                <a:r>
                  <a:rPr lang="en-US" altLang="ko-KR" sz="500" dirty="0"/>
                  <a:t>send (</a:t>
                </a:r>
                <a:r>
                  <a:rPr lang="en-US" altLang="ko-KR" sz="500" dirty="0" err="1"/>
                  <a:t>chat_info</a:t>
                </a:r>
                <a:r>
                  <a:rPr lang="en-US" altLang="ko-KR" sz="500" dirty="0"/>
                  <a:t>)</a:t>
                </a:r>
                <a:endParaRPr lang="ko-KR" altLang="en-US" sz="5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6F00007-2D16-4C6D-B3F8-FB0979311A81}"/>
                  </a:ext>
                </a:extLst>
              </p:cNvPr>
              <p:cNvSpPr txBox="1"/>
              <p:nvPr/>
            </p:nvSpPr>
            <p:spPr>
              <a:xfrm>
                <a:off x="1720946" y="3120252"/>
                <a:ext cx="1138727" cy="210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dirty="0"/>
                  <a:t>send (</a:t>
                </a:r>
                <a:r>
                  <a:rPr lang="ko-KR" altLang="en-US" sz="500" dirty="0"/>
                  <a:t>다른 사용자와 채팅</a:t>
                </a:r>
                <a:r>
                  <a:rPr lang="en-US" altLang="ko-KR" sz="500" dirty="0"/>
                  <a:t>)</a:t>
                </a:r>
                <a:endParaRPr lang="ko-KR" altLang="en-US" sz="500" dirty="0"/>
              </a:p>
            </p:txBody>
          </p: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58316ED0-B4D6-4C7A-9D50-2A9A0BCF214A}"/>
                  </a:ext>
                </a:extLst>
              </p:cNvPr>
              <p:cNvCxnSpPr/>
              <p:nvPr/>
            </p:nvCxnSpPr>
            <p:spPr>
              <a:xfrm flipH="1">
                <a:off x="1018021" y="3572565"/>
                <a:ext cx="255929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141958B-D9EE-4DE9-959B-EEA90C620004}"/>
                  </a:ext>
                </a:extLst>
              </p:cNvPr>
              <p:cNvSpPr txBox="1"/>
              <p:nvPr/>
            </p:nvSpPr>
            <p:spPr>
              <a:xfrm>
                <a:off x="1789806" y="3416649"/>
                <a:ext cx="1138727" cy="210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dirty="0" err="1"/>
                  <a:t>recv</a:t>
                </a:r>
                <a:r>
                  <a:rPr lang="en-US" altLang="ko-KR" sz="500" dirty="0"/>
                  <a:t> (</a:t>
                </a:r>
                <a:r>
                  <a:rPr lang="ko-KR" altLang="en-US" sz="500" dirty="0"/>
                  <a:t>다른 사용자와 채팅</a:t>
                </a:r>
                <a:r>
                  <a:rPr lang="en-US" altLang="ko-KR" sz="500" dirty="0"/>
                  <a:t>)</a:t>
                </a:r>
                <a:endParaRPr lang="ko-KR" altLang="en-US" sz="500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893C69CF-05C9-4357-825C-546C69BFAEA5}"/>
                  </a:ext>
                </a:extLst>
              </p:cNvPr>
              <p:cNvCxnSpPr/>
              <p:nvPr/>
            </p:nvCxnSpPr>
            <p:spPr>
              <a:xfrm flipH="1">
                <a:off x="6176584" y="2932978"/>
                <a:ext cx="255929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7CCA28F9-9609-450F-9A01-7EF6EE40FF31}"/>
                  </a:ext>
                </a:extLst>
              </p:cNvPr>
              <p:cNvCxnSpPr/>
              <p:nvPr/>
            </p:nvCxnSpPr>
            <p:spPr>
              <a:xfrm>
                <a:off x="6173343" y="2423001"/>
                <a:ext cx="255929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F708950F-45E4-462C-9F99-29C99AAC3ABF}"/>
                  </a:ext>
                </a:extLst>
              </p:cNvPr>
              <p:cNvCxnSpPr/>
              <p:nvPr/>
            </p:nvCxnSpPr>
            <p:spPr>
              <a:xfrm flipH="1">
                <a:off x="6173342" y="2577994"/>
                <a:ext cx="255929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2F1FA549-C3B6-4279-8244-EB59D7A53F56}"/>
                  </a:ext>
                </a:extLst>
              </p:cNvPr>
              <p:cNvCxnSpPr/>
              <p:nvPr/>
            </p:nvCxnSpPr>
            <p:spPr>
              <a:xfrm>
                <a:off x="6173342" y="2758819"/>
                <a:ext cx="255929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ED87B061-378A-4588-94BD-C299FE93B0EC}"/>
                  </a:ext>
                </a:extLst>
              </p:cNvPr>
              <p:cNvCxnSpPr/>
              <p:nvPr/>
            </p:nvCxnSpPr>
            <p:spPr>
              <a:xfrm>
                <a:off x="6175100" y="3103060"/>
                <a:ext cx="255929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047A3B1F-B445-4A04-8E18-BD38D022648D}"/>
                  </a:ext>
                </a:extLst>
              </p:cNvPr>
              <p:cNvCxnSpPr/>
              <p:nvPr/>
            </p:nvCxnSpPr>
            <p:spPr>
              <a:xfrm flipH="1">
                <a:off x="6178342" y="3519019"/>
                <a:ext cx="255929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F25A892F-E4C6-4993-9CFE-0EE73AB19142}"/>
                  </a:ext>
                </a:extLst>
              </p:cNvPr>
              <p:cNvCxnSpPr/>
              <p:nvPr/>
            </p:nvCxnSpPr>
            <p:spPr>
              <a:xfrm>
                <a:off x="6170407" y="3323674"/>
                <a:ext cx="255929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59487F4-7E2E-4266-9528-241E21AFBC3A}"/>
                  </a:ext>
                </a:extLst>
              </p:cNvPr>
              <p:cNvSpPr txBox="1"/>
              <p:nvPr/>
            </p:nvSpPr>
            <p:spPr>
              <a:xfrm>
                <a:off x="7267704" y="2266623"/>
                <a:ext cx="389981" cy="306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dirty="0"/>
                  <a:t>accept</a:t>
                </a:r>
                <a:endParaRPr lang="ko-KR" altLang="en-US" sz="500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29D36BA-2532-4812-8BC4-31AEC10D05FC}"/>
                  </a:ext>
                </a:extLst>
              </p:cNvPr>
              <p:cNvSpPr txBox="1"/>
              <p:nvPr/>
            </p:nvSpPr>
            <p:spPr>
              <a:xfrm>
                <a:off x="7232704" y="2422077"/>
                <a:ext cx="453497" cy="306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dirty="0"/>
                  <a:t>Connect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7233B68-E447-4D17-BD73-39A36262241F}"/>
                  </a:ext>
                </a:extLst>
              </p:cNvPr>
              <p:cNvSpPr txBox="1"/>
              <p:nvPr/>
            </p:nvSpPr>
            <p:spPr>
              <a:xfrm>
                <a:off x="7067761" y="2601145"/>
                <a:ext cx="1009859" cy="306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dirty="0"/>
                  <a:t>send (info</a:t>
                </a:r>
                <a:r>
                  <a:rPr lang="ko-KR" altLang="en-US" sz="500" dirty="0"/>
                  <a:t> 목록을 전송</a:t>
                </a:r>
                <a:r>
                  <a:rPr lang="en-US" altLang="ko-KR" sz="500" dirty="0"/>
                  <a:t>)</a:t>
                </a:r>
                <a:endParaRPr lang="ko-KR" altLang="en-US" sz="50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2441742-22DC-4C85-A50F-233E6C59D13D}"/>
                  </a:ext>
                </a:extLst>
              </p:cNvPr>
              <p:cNvSpPr txBox="1"/>
              <p:nvPr/>
            </p:nvSpPr>
            <p:spPr>
              <a:xfrm>
                <a:off x="6775965" y="2784914"/>
                <a:ext cx="1483452" cy="306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dirty="0"/>
                  <a:t>send (info</a:t>
                </a:r>
                <a:r>
                  <a:rPr lang="ko-KR" altLang="en-US" sz="500" dirty="0"/>
                  <a:t>의 목록 </a:t>
                </a:r>
                <a:r>
                  <a:rPr lang="en-US" altLang="ko-KR" sz="500" dirty="0"/>
                  <a:t>1,2,3 </a:t>
                </a:r>
                <a:r>
                  <a:rPr lang="ko-KR" altLang="en-US" sz="500" dirty="0"/>
                  <a:t>중에 </a:t>
                </a:r>
                <a:r>
                  <a:rPr lang="en-US" altLang="ko-KR" sz="500" dirty="0"/>
                  <a:t>1 </a:t>
                </a:r>
                <a:r>
                  <a:rPr lang="ko-KR" altLang="en-US" sz="500" dirty="0"/>
                  <a:t>선택</a:t>
                </a:r>
                <a:r>
                  <a:rPr lang="en-US" altLang="ko-KR" sz="500" dirty="0"/>
                  <a:t>)</a:t>
                </a:r>
                <a:endParaRPr lang="ko-KR" altLang="en-US" sz="500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28C3ED3-FC11-4CB7-BC9D-00D788A89451}"/>
                  </a:ext>
                </a:extLst>
              </p:cNvPr>
              <p:cNvSpPr txBox="1"/>
              <p:nvPr/>
            </p:nvSpPr>
            <p:spPr>
              <a:xfrm>
                <a:off x="6671249" y="2941755"/>
                <a:ext cx="1566996" cy="306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dirty="0"/>
                  <a:t>접속자가 </a:t>
                </a:r>
                <a:r>
                  <a:rPr lang="en-US" altLang="ko-KR" sz="500" dirty="0"/>
                  <a:t>2</a:t>
                </a:r>
                <a:r>
                  <a:rPr lang="ko-KR" altLang="en-US" sz="500" dirty="0"/>
                  <a:t>명 이상이면 </a:t>
                </a:r>
                <a:r>
                  <a:rPr lang="en-US" altLang="ko-KR" sz="500" dirty="0"/>
                  <a:t>send (</a:t>
                </a:r>
                <a:r>
                  <a:rPr lang="en-US" altLang="ko-KR" sz="500" dirty="0" err="1"/>
                  <a:t>chat_info</a:t>
                </a:r>
                <a:r>
                  <a:rPr lang="en-US" altLang="ko-KR" sz="500" dirty="0"/>
                  <a:t>)</a:t>
                </a:r>
                <a:endParaRPr lang="ko-KR" altLang="en-US" sz="5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D1F10D1-F0EF-42F0-B377-9FA29F12EAAA}"/>
                  </a:ext>
                </a:extLst>
              </p:cNvPr>
              <p:cNvSpPr txBox="1"/>
              <p:nvPr/>
            </p:nvSpPr>
            <p:spPr>
              <a:xfrm>
                <a:off x="6879847" y="3356791"/>
                <a:ext cx="1138727" cy="210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dirty="0"/>
                  <a:t>send (</a:t>
                </a:r>
                <a:r>
                  <a:rPr lang="ko-KR" altLang="en-US" sz="500" dirty="0"/>
                  <a:t>다른 사용자와 채팅</a:t>
                </a:r>
                <a:r>
                  <a:rPr lang="en-US" altLang="ko-KR" sz="500" dirty="0"/>
                  <a:t>)</a:t>
                </a:r>
                <a:endParaRPr lang="ko-KR" altLang="en-US" sz="500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A837884-9A28-44D5-9D6B-7E6DBB5FC0D2}"/>
                  </a:ext>
                </a:extLst>
              </p:cNvPr>
              <p:cNvSpPr txBox="1"/>
              <p:nvPr/>
            </p:nvSpPr>
            <p:spPr>
              <a:xfrm>
                <a:off x="6859470" y="3171834"/>
                <a:ext cx="1138727" cy="210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dirty="0" err="1"/>
                  <a:t>recv</a:t>
                </a:r>
                <a:r>
                  <a:rPr lang="en-US" altLang="ko-KR" sz="500" dirty="0"/>
                  <a:t> (</a:t>
                </a:r>
                <a:r>
                  <a:rPr lang="ko-KR" altLang="en-US" sz="500" dirty="0"/>
                  <a:t>다른 사용자와 채팅</a:t>
                </a:r>
                <a:r>
                  <a:rPr lang="en-US" altLang="ko-KR" sz="500" dirty="0"/>
                  <a:t>)</a:t>
                </a:r>
                <a:endParaRPr lang="ko-KR" altLang="en-US" sz="500" dirty="0"/>
              </a:p>
            </p:txBody>
          </p: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395E67DD-E856-40C2-A78A-EEDD1C2AD9E0}"/>
                  </a:ext>
                </a:extLst>
              </p:cNvPr>
              <p:cNvCxnSpPr/>
              <p:nvPr/>
            </p:nvCxnSpPr>
            <p:spPr>
              <a:xfrm>
                <a:off x="3586237" y="2577994"/>
                <a:ext cx="255929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E7991AB7-B701-4A1F-8628-61EFF1FF68A7}"/>
                  </a:ext>
                </a:extLst>
              </p:cNvPr>
              <p:cNvCxnSpPr/>
              <p:nvPr/>
            </p:nvCxnSpPr>
            <p:spPr>
              <a:xfrm flipH="1">
                <a:off x="3586237" y="2423001"/>
                <a:ext cx="255929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9B3E0A0E-421F-41BE-ACFF-1C553262B4ED}"/>
                  </a:ext>
                </a:extLst>
              </p:cNvPr>
              <p:cNvCxnSpPr/>
              <p:nvPr/>
            </p:nvCxnSpPr>
            <p:spPr>
              <a:xfrm>
                <a:off x="3595943" y="2932054"/>
                <a:ext cx="255929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BE11960F-955F-4B71-B12A-60F770424D74}"/>
                  </a:ext>
                </a:extLst>
              </p:cNvPr>
              <p:cNvCxnSpPr/>
              <p:nvPr/>
            </p:nvCxnSpPr>
            <p:spPr>
              <a:xfrm flipH="1">
                <a:off x="3595943" y="2757063"/>
                <a:ext cx="255929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D0C8F94C-B4E9-4701-8532-297622A1A446}"/>
                  </a:ext>
                </a:extLst>
              </p:cNvPr>
              <p:cNvCxnSpPr/>
              <p:nvPr/>
            </p:nvCxnSpPr>
            <p:spPr>
              <a:xfrm>
                <a:off x="3597164" y="3277220"/>
                <a:ext cx="255929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26EDD65F-CAF5-43F9-AEAB-66C8BE834C22}"/>
                  </a:ext>
                </a:extLst>
              </p:cNvPr>
              <p:cNvCxnSpPr/>
              <p:nvPr/>
            </p:nvCxnSpPr>
            <p:spPr>
              <a:xfrm flipH="1">
                <a:off x="3592165" y="3102228"/>
                <a:ext cx="255929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69B34726-BE96-48ED-B4E0-D58006576946}"/>
                  </a:ext>
                </a:extLst>
              </p:cNvPr>
              <p:cNvCxnSpPr/>
              <p:nvPr/>
            </p:nvCxnSpPr>
            <p:spPr>
              <a:xfrm flipH="1">
                <a:off x="3583302" y="3552293"/>
                <a:ext cx="255929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C8780277-6D88-4F10-8E6D-51E5A139D7C4}"/>
                  </a:ext>
                </a:extLst>
              </p:cNvPr>
              <p:cNvGrpSpPr/>
              <p:nvPr/>
            </p:nvGrpSpPr>
            <p:grpSpPr>
              <a:xfrm>
                <a:off x="4113419" y="2285143"/>
                <a:ext cx="1614933" cy="1319184"/>
                <a:chOff x="3904409" y="2267547"/>
                <a:chExt cx="1614933" cy="1319184"/>
              </a:xfrm>
            </p:grpSpPr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58E788F-AFE0-48DD-9AAC-729B7842A58C}"/>
                    </a:ext>
                  </a:extLst>
                </p:cNvPr>
                <p:cNvSpPr txBox="1"/>
                <p:nvPr/>
              </p:nvSpPr>
              <p:spPr>
                <a:xfrm>
                  <a:off x="4370638" y="2267547"/>
                  <a:ext cx="389981" cy="306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 dirty="0"/>
                    <a:t>accept</a:t>
                  </a:r>
                  <a:endParaRPr lang="ko-KR" altLang="en-US" sz="500" dirty="0"/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C1BD0EC-1D9D-46C9-867B-2419DD898B61}"/>
                    </a:ext>
                  </a:extLst>
                </p:cNvPr>
                <p:cNvSpPr txBox="1"/>
                <p:nvPr/>
              </p:nvSpPr>
              <p:spPr>
                <a:xfrm>
                  <a:off x="4338880" y="2422539"/>
                  <a:ext cx="453497" cy="306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 dirty="0"/>
                    <a:t>Connect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16F7047C-37C5-44BF-998F-BEAD8C081196}"/>
                    </a:ext>
                  </a:extLst>
                </p:cNvPr>
                <p:cNvSpPr txBox="1"/>
                <p:nvPr/>
              </p:nvSpPr>
              <p:spPr>
                <a:xfrm>
                  <a:off x="4215468" y="2592722"/>
                  <a:ext cx="945710" cy="306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 dirty="0"/>
                    <a:t>send (info </a:t>
                  </a:r>
                  <a:r>
                    <a:rPr lang="ko-KR" altLang="en-US" sz="500" dirty="0"/>
                    <a:t>목록 전송</a:t>
                  </a:r>
                  <a:r>
                    <a:rPr lang="en-US" altLang="ko-KR" sz="500" dirty="0"/>
                    <a:t>)</a:t>
                  </a:r>
                  <a:endParaRPr lang="ko-KR" altLang="en-US" sz="500" dirty="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7623B46A-8914-4C53-8BD8-5C1D2F331C1A}"/>
                    </a:ext>
                  </a:extLst>
                </p:cNvPr>
                <p:cNvSpPr txBox="1"/>
                <p:nvPr/>
              </p:nvSpPr>
              <p:spPr>
                <a:xfrm>
                  <a:off x="3948829" y="2781971"/>
                  <a:ext cx="1551100" cy="2108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 dirty="0"/>
                    <a:t>send (info</a:t>
                  </a:r>
                  <a:r>
                    <a:rPr lang="ko-KR" altLang="en-US" sz="500" dirty="0"/>
                    <a:t>의 목록 </a:t>
                  </a:r>
                  <a:r>
                    <a:rPr lang="en-US" altLang="ko-KR" sz="500" dirty="0"/>
                    <a:t>1,2,3 </a:t>
                  </a:r>
                  <a:r>
                    <a:rPr lang="ko-KR" altLang="en-US" sz="500" dirty="0"/>
                    <a:t>중에 </a:t>
                  </a:r>
                  <a:r>
                    <a:rPr lang="en-US" altLang="ko-KR" sz="500" dirty="0"/>
                    <a:t>1 </a:t>
                  </a:r>
                  <a:r>
                    <a:rPr lang="ko-KR" altLang="en-US" sz="500" dirty="0"/>
                    <a:t>선택</a:t>
                  </a:r>
                  <a:r>
                    <a:rPr lang="en-US" altLang="ko-KR" sz="500" dirty="0"/>
                    <a:t>)</a:t>
                  </a:r>
                  <a:endParaRPr lang="ko-KR" altLang="en-US" sz="500" dirty="0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B59FB6E-D741-4639-9E9F-F502E36221E9}"/>
                    </a:ext>
                  </a:extLst>
                </p:cNvPr>
                <p:cNvSpPr txBox="1"/>
                <p:nvPr/>
              </p:nvSpPr>
              <p:spPr>
                <a:xfrm>
                  <a:off x="3904409" y="2942191"/>
                  <a:ext cx="1614933" cy="2108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500" dirty="0"/>
                    <a:t>접속자가 </a:t>
                  </a:r>
                  <a:r>
                    <a:rPr lang="en-US" altLang="ko-KR" sz="500" dirty="0"/>
                    <a:t>2</a:t>
                  </a:r>
                  <a:r>
                    <a:rPr lang="ko-KR" altLang="en-US" sz="500" dirty="0"/>
                    <a:t>명 이상이면 </a:t>
                  </a:r>
                  <a:r>
                    <a:rPr lang="en-US" altLang="ko-KR" sz="500" dirty="0"/>
                    <a:t>send (</a:t>
                  </a:r>
                  <a:r>
                    <a:rPr lang="en-US" altLang="ko-KR" sz="500" dirty="0" err="1"/>
                    <a:t>chat_info</a:t>
                  </a:r>
                  <a:r>
                    <a:rPr lang="en-US" altLang="ko-KR" sz="500" dirty="0"/>
                    <a:t>)</a:t>
                  </a:r>
                  <a:endParaRPr lang="ko-KR" altLang="en-US" sz="500" dirty="0"/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E733E3D-D061-4300-A267-E77B66F1FA81}"/>
                    </a:ext>
                  </a:extLst>
                </p:cNvPr>
                <p:cNvSpPr txBox="1"/>
                <p:nvPr/>
              </p:nvSpPr>
              <p:spPr>
                <a:xfrm>
                  <a:off x="4093257" y="3375841"/>
                  <a:ext cx="1138727" cy="2108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 dirty="0"/>
                    <a:t>send (</a:t>
                  </a:r>
                  <a:r>
                    <a:rPr lang="ko-KR" altLang="en-US" sz="500" dirty="0"/>
                    <a:t>다른 사용자와 채팅</a:t>
                  </a:r>
                  <a:r>
                    <a:rPr lang="en-US" altLang="ko-KR" sz="500" dirty="0"/>
                    <a:t>)</a:t>
                  </a:r>
                  <a:endParaRPr lang="ko-KR" altLang="en-US" sz="500" dirty="0"/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1BE76E63-C211-44A2-BF95-5FE1D222E5A2}"/>
                    </a:ext>
                  </a:extLst>
                </p:cNvPr>
                <p:cNvSpPr txBox="1"/>
                <p:nvPr/>
              </p:nvSpPr>
              <p:spPr>
                <a:xfrm>
                  <a:off x="4072880" y="3114684"/>
                  <a:ext cx="1138727" cy="2108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 dirty="0" err="1"/>
                    <a:t>recv</a:t>
                  </a:r>
                  <a:r>
                    <a:rPr lang="en-US" altLang="ko-KR" sz="500" dirty="0"/>
                    <a:t> (</a:t>
                  </a:r>
                  <a:r>
                    <a:rPr lang="ko-KR" altLang="en-US" sz="500" dirty="0"/>
                    <a:t>다른 사용자와 채팅</a:t>
                  </a:r>
                  <a:r>
                    <a:rPr lang="en-US" altLang="ko-KR" sz="500" dirty="0"/>
                    <a:t>)</a:t>
                  </a:r>
                  <a:endParaRPr lang="ko-KR" altLang="en-US" sz="500" dirty="0"/>
                </a:p>
              </p:txBody>
            </p:sp>
          </p:grp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17EF382-0809-4899-B67B-2FC0C9D6FF03}"/>
                </a:ext>
              </a:extLst>
            </p:cNvPr>
            <p:cNvCxnSpPr/>
            <p:nvPr/>
          </p:nvCxnSpPr>
          <p:spPr>
            <a:xfrm>
              <a:off x="1623138" y="488949"/>
              <a:ext cx="13677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7422E1-4CB1-40A8-A209-02FFB5E09890}"/>
                </a:ext>
              </a:extLst>
            </p:cNvPr>
            <p:cNvCxnSpPr/>
            <p:nvPr/>
          </p:nvCxnSpPr>
          <p:spPr>
            <a:xfrm>
              <a:off x="4179091" y="488949"/>
              <a:ext cx="13677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0E1590F7-667D-4F08-8065-577F87A7098E}"/>
                </a:ext>
              </a:extLst>
            </p:cNvPr>
            <p:cNvCxnSpPr/>
            <p:nvPr/>
          </p:nvCxnSpPr>
          <p:spPr>
            <a:xfrm>
              <a:off x="6753541" y="488949"/>
              <a:ext cx="13677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6412A96A-9B76-4673-BDA3-0060ED38F2C3}"/>
                </a:ext>
              </a:extLst>
            </p:cNvPr>
            <p:cNvCxnSpPr/>
            <p:nvPr/>
          </p:nvCxnSpPr>
          <p:spPr>
            <a:xfrm>
              <a:off x="9281237" y="488949"/>
              <a:ext cx="13677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3BE5397-3F5E-40FA-A943-68E6F0EAAF40}"/>
                </a:ext>
              </a:extLst>
            </p:cNvPr>
            <p:cNvSpPr txBox="1"/>
            <p:nvPr/>
          </p:nvSpPr>
          <p:spPr>
            <a:xfrm>
              <a:off x="1889317" y="267078"/>
              <a:ext cx="9397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AF_UNIX </a:t>
              </a:r>
              <a:r>
                <a:rPr lang="ko-KR" altLang="en-US" sz="800" dirty="0"/>
                <a:t>연결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891A4D-A15A-414B-B91C-C78C59326352}"/>
                </a:ext>
              </a:extLst>
            </p:cNvPr>
            <p:cNvSpPr txBox="1"/>
            <p:nvPr/>
          </p:nvSpPr>
          <p:spPr>
            <a:xfrm>
              <a:off x="9530309" y="267078"/>
              <a:ext cx="9397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AF_UNIX </a:t>
              </a:r>
              <a:r>
                <a:rPr lang="ko-KR" altLang="en-US" sz="800" dirty="0"/>
                <a:t>연결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8703271-E2B2-484F-BD4C-CF08AE779172}"/>
                </a:ext>
              </a:extLst>
            </p:cNvPr>
            <p:cNvSpPr txBox="1"/>
            <p:nvPr/>
          </p:nvSpPr>
          <p:spPr>
            <a:xfrm>
              <a:off x="7035791" y="273506"/>
              <a:ext cx="9397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AF_INET </a:t>
              </a:r>
              <a:r>
                <a:rPr lang="ko-KR" altLang="en-US" sz="800" dirty="0"/>
                <a:t>연결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A19F68-A1A4-4A26-B273-116E7B0ED40E}"/>
                </a:ext>
              </a:extLst>
            </p:cNvPr>
            <p:cNvSpPr txBox="1"/>
            <p:nvPr/>
          </p:nvSpPr>
          <p:spPr>
            <a:xfrm>
              <a:off x="4480911" y="273506"/>
              <a:ext cx="9397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AF_INET </a:t>
              </a:r>
              <a:r>
                <a:rPr lang="ko-KR" altLang="en-US" sz="800" dirty="0"/>
                <a:t>연결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008236-CA9D-43BD-9292-73E20DE9B7EB}"/>
                </a:ext>
              </a:extLst>
            </p:cNvPr>
            <p:cNvSpPr txBox="1"/>
            <p:nvPr/>
          </p:nvSpPr>
          <p:spPr>
            <a:xfrm>
              <a:off x="336486" y="671638"/>
              <a:ext cx="6815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/>
                <a:t>채팅 프로그램</a:t>
              </a:r>
              <a:endParaRPr lang="ko-KR" altLang="en-US" sz="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90CBDFF-AEF3-44F4-B108-3907A811E2C9}"/>
                </a:ext>
              </a:extLst>
            </p:cNvPr>
            <p:cNvSpPr txBox="1"/>
            <p:nvPr/>
          </p:nvSpPr>
          <p:spPr>
            <a:xfrm>
              <a:off x="11339330" y="671638"/>
              <a:ext cx="6815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/>
                <a:t>채팅 프로그램</a:t>
              </a:r>
              <a:endParaRPr lang="ko-KR" altLang="en-US" sz="6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1DE058-9246-40E7-BB2E-1B6B0E7FA804}"/>
                </a:ext>
              </a:extLst>
            </p:cNvPr>
            <p:cNvSpPr txBox="1"/>
            <p:nvPr/>
          </p:nvSpPr>
          <p:spPr>
            <a:xfrm>
              <a:off x="11339330" y="2717339"/>
              <a:ext cx="6815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게임 프로그램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5BF5742-22A4-4532-A03A-27D66AF91DE0}"/>
                </a:ext>
              </a:extLst>
            </p:cNvPr>
            <p:cNvSpPr txBox="1"/>
            <p:nvPr/>
          </p:nvSpPr>
          <p:spPr>
            <a:xfrm>
              <a:off x="433814" y="2717344"/>
              <a:ext cx="6815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게임 프로그램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24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EC7B13-ABA5-47FF-BD20-5C1FCAE9A2FC}"/>
              </a:ext>
            </a:extLst>
          </p:cNvPr>
          <p:cNvSpPr/>
          <p:nvPr/>
        </p:nvSpPr>
        <p:spPr>
          <a:xfrm>
            <a:off x="0" y="411480"/>
            <a:ext cx="1021080" cy="1021080"/>
          </a:xfrm>
          <a:prstGeom prst="rect">
            <a:avLst/>
          </a:prstGeom>
          <a:solidFill>
            <a:srgbClr val="FFB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3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8E855-DB05-4ABB-89DB-9AF96DD64AC7}"/>
              </a:ext>
            </a:extLst>
          </p:cNvPr>
          <p:cNvSpPr txBox="1"/>
          <p:nvPr/>
        </p:nvSpPr>
        <p:spPr>
          <a:xfrm>
            <a:off x="1214054" y="567442"/>
            <a:ext cx="954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프로젝트 결과 소개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7D987E-EEF2-41C6-9302-589776A64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12753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42300736">
            <a:extLst>
              <a:ext uri="{FF2B5EF4-FFF2-40B4-BE49-F238E27FC236}">
                <a16:creationId xmlns:a16="http://schemas.microsoft.com/office/drawing/2014/main" id="{B9E6290C-BF6B-4669-9F01-308029D1C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324" y="1313428"/>
            <a:ext cx="8089900" cy="54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59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EC7B13-ABA5-47FF-BD20-5C1FCAE9A2FC}"/>
              </a:ext>
            </a:extLst>
          </p:cNvPr>
          <p:cNvSpPr/>
          <p:nvPr/>
        </p:nvSpPr>
        <p:spPr>
          <a:xfrm>
            <a:off x="0" y="411480"/>
            <a:ext cx="1021080" cy="1021080"/>
          </a:xfrm>
          <a:prstGeom prst="rect">
            <a:avLst/>
          </a:prstGeom>
          <a:solidFill>
            <a:srgbClr val="FFB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3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8E855-DB05-4ABB-89DB-9AF96DD64AC7}"/>
              </a:ext>
            </a:extLst>
          </p:cNvPr>
          <p:cNvSpPr txBox="1"/>
          <p:nvPr/>
        </p:nvSpPr>
        <p:spPr>
          <a:xfrm>
            <a:off x="1214054" y="567442"/>
            <a:ext cx="954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프로젝트 결과 소개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2C1D973-9A90-444A-A483-8065FDB82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054" y="818127"/>
            <a:ext cx="17303936" cy="56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2867856">
            <a:extLst>
              <a:ext uri="{FF2B5EF4-FFF2-40B4-BE49-F238E27FC236}">
                <a16:creationId xmlns:a16="http://schemas.microsoft.com/office/drawing/2014/main" id="{FD9F17FF-5146-4B58-B9FA-8DB69449C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154" y="1432560"/>
            <a:ext cx="7636240" cy="526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567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EC7B13-ABA5-47FF-BD20-5C1FCAE9A2FC}"/>
              </a:ext>
            </a:extLst>
          </p:cNvPr>
          <p:cNvSpPr/>
          <p:nvPr/>
        </p:nvSpPr>
        <p:spPr>
          <a:xfrm>
            <a:off x="0" y="411480"/>
            <a:ext cx="1021080" cy="1021080"/>
          </a:xfrm>
          <a:prstGeom prst="rect">
            <a:avLst/>
          </a:prstGeom>
          <a:solidFill>
            <a:srgbClr val="FFB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3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8E855-DB05-4ABB-89DB-9AF96DD64AC7}"/>
              </a:ext>
            </a:extLst>
          </p:cNvPr>
          <p:cNvSpPr txBox="1"/>
          <p:nvPr/>
        </p:nvSpPr>
        <p:spPr>
          <a:xfrm>
            <a:off x="1214054" y="567442"/>
            <a:ext cx="954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프로젝트 결과 소개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14A9ABB-CB17-468F-A986-6FE0CB1D3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507" y="1275328"/>
            <a:ext cx="16385216" cy="656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42291224">
            <a:extLst>
              <a:ext uri="{FF2B5EF4-FFF2-40B4-BE49-F238E27FC236}">
                <a16:creationId xmlns:a16="http://schemas.microsoft.com/office/drawing/2014/main" id="{F4688F05-F0D2-4CD2-93F3-B00F1B88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81" y="1648901"/>
            <a:ext cx="9925038" cy="501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28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EC7B13-ABA5-47FF-BD20-5C1FCAE9A2FC}"/>
              </a:ext>
            </a:extLst>
          </p:cNvPr>
          <p:cNvSpPr/>
          <p:nvPr/>
        </p:nvSpPr>
        <p:spPr>
          <a:xfrm>
            <a:off x="0" y="411480"/>
            <a:ext cx="1021080" cy="1021080"/>
          </a:xfrm>
          <a:prstGeom prst="rect">
            <a:avLst/>
          </a:prstGeom>
          <a:solidFill>
            <a:srgbClr val="FFB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4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8E855-DB05-4ABB-89DB-9AF96DD64AC7}"/>
              </a:ext>
            </a:extLst>
          </p:cNvPr>
          <p:cNvSpPr txBox="1"/>
          <p:nvPr/>
        </p:nvSpPr>
        <p:spPr>
          <a:xfrm>
            <a:off x="1214054" y="567442"/>
            <a:ext cx="954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프로젝트 활용 및 기대 효과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751EC-FE6E-4687-A92D-72E0ECE47A1E}"/>
              </a:ext>
            </a:extLst>
          </p:cNvPr>
          <p:cNvSpPr txBox="1"/>
          <p:nvPr/>
        </p:nvSpPr>
        <p:spPr>
          <a:xfrm>
            <a:off x="614301" y="2132528"/>
            <a:ext cx="10963397" cy="32173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프로젝트 활용</a:t>
            </a:r>
            <a:endParaRPr lang="en-US" altLang="ko-KR" sz="20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학교나 학원에서 언어 학습을 필요로 하는 학생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들을 대상으로 사용 가능</a:t>
            </a: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영어 단어 학습을 위한 모든 연령대의 사람들 사용 가능</a:t>
            </a: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>
              <a:lnSpc>
                <a:spcPct val="150000"/>
              </a:lnSpc>
            </a:pP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24292F"/>
                </a:solidFill>
                <a:latin typeface="-apple-system"/>
              </a:rPr>
              <a:t>프로젝트 기대효과</a:t>
            </a:r>
            <a:r>
              <a:rPr lang="en-US" altLang="ko-KR" sz="2000" dirty="0">
                <a:solidFill>
                  <a:srgbClr val="24292F"/>
                </a:solidFill>
                <a:latin typeface="-apple-system"/>
              </a:rPr>
              <a:t>	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	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    채팅 프로그램을 통해 사용자들 간의 소통을 원활하게</a:t>
            </a:r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 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하고 학습에 관련 정보를 주고 받을 수 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  <a:endParaRPr lang="en-US" altLang="ko-KR" sz="10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     </a:t>
            </a:r>
            <a:r>
              <a:rPr lang="ko-KR" altLang="en-US" dirty="0" err="1">
                <a:solidFill>
                  <a:srgbClr val="24292F"/>
                </a:solidFill>
                <a:latin typeface="-apple-system"/>
              </a:rPr>
              <a:t>행맨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게임을 통해 영어 능력 향상 및 영어 단어 학습을 재미있게 접근하여 학습</a:t>
            </a:r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효율을 높일 수 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  <a:endParaRPr lang="en-US" altLang="ko-KR" sz="1600" dirty="0">
              <a:solidFill>
                <a:srgbClr val="24292F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endParaRPr lang="en-US" altLang="ko-KR" sz="600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9963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64705E-9598-4F43-8F39-F320675EFF47}"/>
              </a:ext>
            </a:extLst>
          </p:cNvPr>
          <p:cNvSpPr/>
          <p:nvPr/>
        </p:nvSpPr>
        <p:spPr>
          <a:xfrm>
            <a:off x="1282020" y="1531199"/>
            <a:ext cx="9627959" cy="379560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0" spc="600" dirty="0"/>
              <a:t>Q&amp;A</a:t>
            </a:r>
            <a:endParaRPr lang="ko-KR" altLang="en-US" sz="11500" spc="600" dirty="0"/>
          </a:p>
        </p:txBody>
      </p:sp>
    </p:spTree>
    <p:extLst>
      <p:ext uri="{BB962C8B-B14F-4D97-AF65-F5344CB8AC3E}">
        <p14:creationId xmlns:p14="http://schemas.microsoft.com/office/powerpoint/2010/main" val="364165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462</Words>
  <Application>Microsoft Office PowerPoint</Application>
  <PresentationFormat>와이드스크린</PresentationFormat>
  <Paragraphs>92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-apple-system</vt:lpstr>
      <vt:lpstr>HY중고딕</vt:lpstr>
      <vt:lpstr>Yu Gothic UI Semibold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이주아</dc:creator>
  <cp:lastModifiedBy>김현화</cp:lastModifiedBy>
  <cp:revision>52</cp:revision>
  <dcterms:created xsi:type="dcterms:W3CDTF">2021-12-04T19:56:56Z</dcterms:created>
  <dcterms:modified xsi:type="dcterms:W3CDTF">2021-12-07T07:01:02Z</dcterms:modified>
</cp:coreProperties>
</file>