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D37B2-9740-4A46-AF71-D1515DB7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5C66EA-7B64-4F27-8595-BBF9F6E2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F0A426-D9F0-4106-AC02-93F907CA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ABD49-5396-40DE-AD85-EB1E96E0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1E72CA-0CE0-4E54-B1D6-FD946271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6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1188C-B76E-4D76-B290-45C4E992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AF1B03-FDAA-4D68-99DD-F19EC68A6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E03D3-BD77-46E5-B666-86AB54B8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44D312-D7C9-4972-BE6F-97F9CFA3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CC7210-3B11-4B37-BC7B-BA15A269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516655-623B-43DF-A2CC-012AB303C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77AFC4-3D4D-4610-96EF-6DB596A8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D3BF00-F76B-4DA9-8418-F23E38A6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068F2-217A-49B6-A3F5-7B43736A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E4AEDE-0CED-4D6A-823B-CB8AC5D0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1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CFE4F-9B59-44EA-B83F-022DE42E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19D9D-6651-4BD6-AD47-B76EED8F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9E208-0D25-46CC-9259-DD3ED5B5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D1092-4424-4B3E-891E-A0AE7427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D92790-D2EA-494C-BBF1-CEC0BAE7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0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DF3D3-3748-42F1-8859-F2C9DFE5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B50F9-22C9-43EC-B5D9-F8AEBF8F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E9D98-A978-438F-A0BD-397759E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05803-84C9-4EFF-9A13-89603628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A4C839-4C34-45AF-9F81-F21EC02A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8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F6BD1-3F16-42B4-AD44-820D966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B7371-D7A4-49B7-95A1-1E9035C8A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9D612E-A7EA-4D0F-9A94-D8C0E927A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4D1B9-2686-46A6-BBE1-2E1A6A9B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F8983F-0125-4A86-943F-1985AE0B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3E99C-C0AE-4448-8C29-BC39BD07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17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4DD5-836D-49E9-A9F4-340FD788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606C07-14FC-4721-ADA1-1B394E9A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B6A44D-7137-465E-AC86-6120E78B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22CDB3-D7F2-42E6-B91F-EA0EF90B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D3B190-D947-4339-875B-98EDFD1D9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47809D-F864-4756-BC4E-0D3061C8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D85939-C973-411A-B126-FBA2BA3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782B67-90B1-445C-B414-AF433AA7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38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75CDF-9452-4E7F-9130-CDD58CC2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9C127C-6DA7-4517-8613-D6FCEAF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11B156-5EEB-4B78-8DF5-12C0B642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BAC9C7-F497-4075-8922-661592F8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47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111909-D9C4-47BD-96CA-1A6EA9A1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C9FC9E-686E-4730-B8BB-0C592587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BDADCC-8BE7-4300-A58E-505807EE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1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60793-5ED7-4A69-8CD7-2BEA09BA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15CA8-DA1F-48E4-87F1-DA6DB5D67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4EBC4E-ABEC-4691-92A5-C80F16E0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132803-8290-4131-9E57-E241B5D6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DAD80-3C97-4FFD-BFC4-0AEB88F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47785F-A712-443A-844B-0D85F4D6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0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D6E34-10F2-4581-8B78-2E4C3D6A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0C7B13C-FA72-4BA7-92BC-2EC37E135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ECF8C4-45D9-4192-BDC9-BA0851B2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B5322-72D6-47FA-BC2F-EB491079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7B6310-C7F5-4BA9-9796-87BF07C4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956EB-B74F-4A5E-8F59-C2847596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0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626B4E-DB9E-4A92-8399-01B98760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7EC656-3FCA-4E00-9526-E02E9757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3E18CC-E6CA-4A1E-ABFC-50C4F9ADC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235C-B9D3-49FE-BFB2-881598BA16FB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41F7C0-9FA7-40DE-AC53-C87942001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F9611-E041-4A05-BC60-225AC8544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D84B-3632-481B-8311-2F9CF6F48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9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BF55C06A-05D7-4546-8419-B5B71048BA99}"/>
              </a:ext>
            </a:extLst>
          </p:cNvPr>
          <p:cNvSpPr/>
          <p:nvPr/>
        </p:nvSpPr>
        <p:spPr>
          <a:xfrm>
            <a:off x="1767689" y="37324"/>
            <a:ext cx="6731004" cy="6783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感應系統</a:t>
            </a:r>
            <a:endParaRPr lang="en-US" altLang="zh-TW" sz="2800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</p:txBody>
      </p:sp>
      <p:pic>
        <p:nvPicPr>
          <p:cNvPr id="5" name="圖形 4" descr="男人">
            <a:extLst>
              <a:ext uri="{FF2B5EF4-FFF2-40B4-BE49-F238E27FC236}">
                <a16:creationId xmlns:a16="http://schemas.microsoft.com/office/drawing/2014/main" id="{E2AF5D89-FE2B-49D2-A970-7F7A94FE4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4168" y="2586604"/>
            <a:ext cx="1684789" cy="1684789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F694368D-8D1C-4828-A7D0-5215A3227C2C}"/>
              </a:ext>
            </a:extLst>
          </p:cNvPr>
          <p:cNvSpPr/>
          <p:nvPr/>
        </p:nvSpPr>
        <p:spPr>
          <a:xfrm>
            <a:off x="6324614" y="242888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拍手一下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4686DCA-E81F-402E-8BDA-E29DD232EB79}"/>
              </a:ext>
            </a:extLst>
          </p:cNvPr>
          <p:cNvSpPr/>
          <p:nvPr/>
        </p:nvSpPr>
        <p:spPr>
          <a:xfrm>
            <a:off x="6324614" y="1350444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拍手二下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74A42F6-BAB4-468C-B6EA-BE2AD29266FF}"/>
              </a:ext>
            </a:extLst>
          </p:cNvPr>
          <p:cNvSpPr/>
          <p:nvPr/>
        </p:nvSpPr>
        <p:spPr>
          <a:xfrm>
            <a:off x="6324614" y="2458000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手往右畫圈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5A23659-801D-429E-B6A3-DEE05D2C546D}"/>
              </a:ext>
            </a:extLst>
          </p:cNvPr>
          <p:cNvSpPr/>
          <p:nvPr/>
        </p:nvSpPr>
        <p:spPr>
          <a:xfrm>
            <a:off x="6324614" y="3565556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手往左畫圈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E87CA39-0619-4839-B9A6-886C9D5BEF10}"/>
              </a:ext>
            </a:extLst>
          </p:cNvPr>
          <p:cNvSpPr/>
          <p:nvPr/>
        </p:nvSpPr>
        <p:spPr>
          <a:xfrm>
            <a:off x="6324614" y="4673112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手往下滑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C192D21-3537-46C7-BC6B-AA2FA7EEF0BB}"/>
              </a:ext>
            </a:extLst>
          </p:cNvPr>
          <p:cNvSpPr/>
          <p:nvPr/>
        </p:nvSpPr>
        <p:spPr>
          <a:xfrm>
            <a:off x="6324614" y="5780666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手往上滑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34337E4-4F9B-468F-9B1E-F819EDD7F177}"/>
              </a:ext>
            </a:extLst>
          </p:cNvPr>
          <p:cNvSpPr/>
          <p:nvPr/>
        </p:nvSpPr>
        <p:spPr>
          <a:xfrm>
            <a:off x="9767908" y="242888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打開電視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3F38397-1C22-4E65-8428-2B39A66BED42}"/>
              </a:ext>
            </a:extLst>
          </p:cNvPr>
          <p:cNvSpPr/>
          <p:nvPr/>
        </p:nvSpPr>
        <p:spPr>
          <a:xfrm>
            <a:off x="9767908" y="1350444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關閉電視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1B8F9C22-EC0F-426A-9890-B9A0C8369B8E}"/>
              </a:ext>
            </a:extLst>
          </p:cNvPr>
          <p:cNvSpPr/>
          <p:nvPr/>
        </p:nvSpPr>
        <p:spPr>
          <a:xfrm>
            <a:off x="9767908" y="2424576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轉下一台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168AF91D-40E4-4A5D-989E-F5FB8F09BA6D}"/>
              </a:ext>
            </a:extLst>
          </p:cNvPr>
          <p:cNvSpPr/>
          <p:nvPr/>
        </p:nvSpPr>
        <p:spPr>
          <a:xfrm>
            <a:off x="9767908" y="3565556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轉前一台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3B538BC-E747-4892-B3B7-D5FF44B07348}"/>
              </a:ext>
            </a:extLst>
          </p:cNvPr>
          <p:cNvSpPr/>
          <p:nvPr/>
        </p:nvSpPr>
        <p:spPr>
          <a:xfrm>
            <a:off x="9767908" y="4673112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增加音量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DE50231-E273-47CC-B7D0-44F9B2DDE970}"/>
              </a:ext>
            </a:extLst>
          </p:cNvPr>
          <p:cNvSpPr/>
          <p:nvPr/>
        </p:nvSpPr>
        <p:spPr>
          <a:xfrm>
            <a:off x="9767908" y="5780666"/>
            <a:ext cx="1957386" cy="9154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降低音量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96085F2-392E-403B-8232-C6241C5F3245}"/>
              </a:ext>
            </a:extLst>
          </p:cNvPr>
          <p:cNvCxnSpPr>
            <a:cxnSpLocks/>
          </p:cNvCxnSpPr>
          <p:nvPr/>
        </p:nvCxnSpPr>
        <p:spPr>
          <a:xfrm flipV="1">
            <a:off x="5020433" y="668663"/>
            <a:ext cx="105251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55815B3-637D-45B3-AEC2-34E32CA6CF0D}"/>
              </a:ext>
            </a:extLst>
          </p:cNvPr>
          <p:cNvCxnSpPr>
            <a:cxnSpLocks/>
          </p:cNvCxnSpPr>
          <p:nvPr/>
        </p:nvCxnSpPr>
        <p:spPr>
          <a:xfrm flipV="1">
            <a:off x="5020433" y="1773644"/>
            <a:ext cx="105251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CF3C873-2C3D-4451-9895-87DF32C8C3FB}"/>
              </a:ext>
            </a:extLst>
          </p:cNvPr>
          <p:cNvCxnSpPr>
            <a:cxnSpLocks/>
          </p:cNvCxnSpPr>
          <p:nvPr/>
        </p:nvCxnSpPr>
        <p:spPr>
          <a:xfrm flipV="1">
            <a:off x="5020433" y="2878625"/>
            <a:ext cx="105251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93A6732-35AE-438C-BBB0-E63E24B1831A}"/>
              </a:ext>
            </a:extLst>
          </p:cNvPr>
          <p:cNvCxnSpPr>
            <a:cxnSpLocks/>
          </p:cNvCxnSpPr>
          <p:nvPr/>
        </p:nvCxnSpPr>
        <p:spPr>
          <a:xfrm flipV="1">
            <a:off x="5020433" y="3983606"/>
            <a:ext cx="105251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CD2E344-B5D6-498E-8C79-2E82806550CA}"/>
              </a:ext>
            </a:extLst>
          </p:cNvPr>
          <p:cNvCxnSpPr>
            <a:cxnSpLocks/>
          </p:cNvCxnSpPr>
          <p:nvPr/>
        </p:nvCxnSpPr>
        <p:spPr>
          <a:xfrm flipV="1">
            <a:off x="5020433" y="5088587"/>
            <a:ext cx="105251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0591676-8DB2-46D5-ABDB-8B276CD6E283}"/>
              </a:ext>
            </a:extLst>
          </p:cNvPr>
          <p:cNvCxnSpPr>
            <a:cxnSpLocks/>
          </p:cNvCxnSpPr>
          <p:nvPr/>
        </p:nvCxnSpPr>
        <p:spPr>
          <a:xfrm flipV="1">
            <a:off x="5020433" y="6193566"/>
            <a:ext cx="105251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5A37E78-241B-4E07-95EC-A09BBC9F4218}"/>
              </a:ext>
            </a:extLst>
          </p:cNvPr>
          <p:cNvCxnSpPr>
            <a:cxnSpLocks/>
          </p:cNvCxnSpPr>
          <p:nvPr/>
        </p:nvCxnSpPr>
        <p:spPr>
          <a:xfrm>
            <a:off x="952465" y="3428998"/>
            <a:ext cx="103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7C46B38D-5563-4300-BD00-7FC1B1CEA3DF}"/>
              </a:ext>
            </a:extLst>
          </p:cNvPr>
          <p:cNvSpPr/>
          <p:nvPr/>
        </p:nvSpPr>
        <p:spPr>
          <a:xfrm>
            <a:off x="2017720" y="2540912"/>
            <a:ext cx="1957386" cy="16726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使用者行為</a:t>
            </a: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D3F66A8-BCFC-4215-8218-EA218F275CB9}"/>
              </a:ext>
            </a:extLst>
          </p:cNvPr>
          <p:cNvCxnSpPr/>
          <p:nvPr/>
        </p:nvCxnSpPr>
        <p:spPr>
          <a:xfrm>
            <a:off x="5020433" y="668663"/>
            <a:ext cx="0" cy="55249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562A6E1-FA29-4523-8395-9C07D60762DC}"/>
              </a:ext>
            </a:extLst>
          </p:cNvPr>
          <p:cNvCxnSpPr>
            <a:cxnSpLocks/>
          </p:cNvCxnSpPr>
          <p:nvPr/>
        </p:nvCxnSpPr>
        <p:spPr>
          <a:xfrm>
            <a:off x="3975106" y="3428998"/>
            <a:ext cx="10453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DFB32229-5BF3-40FB-B0BA-8F664732EC6B}"/>
              </a:ext>
            </a:extLst>
          </p:cNvPr>
          <p:cNvCxnSpPr>
            <a:cxnSpLocks/>
          </p:cNvCxnSpPr>
          <p:nvPr/>
        </p:nvCxnSpPr>
        <p:spPr>
          <a:xfrm flipV="1">
            <a:off x="8498697" y="668663"/>
            <a:ext cx="1052513" cy="1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7A8FAD2-225C-4630-9E2B-184794D3D42A}"/>
              </a:ext>
            </a:extLst>
          </p:cNvPr>
          <p:cNvCxnSpPr>
            <a:cxnSpLocks/>
          </p:cNvCxnSpPr>
          <p:nvPr/>
        </p:nvCxnSpPr>
        <p:spPr>
          <a:xfrm flipV="1">
            <a:off x="8498697" y="1773644"/>
            <a:ext cx="1052513" cy="1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4E55E6D-38AD-472C-9579-5E813E14C04B}"/>
              </a:ext>
            </a:extLst>
          </p:cNvPr>
          <p:cNvCxnSpPr>
            <a:cxnSpLocks/>
          </p:cNvCxnSpPr>
          <p:nvPr/>
        </p:nvCxnSpPr>
        <p:spPr>
          <a:xfrm flipV="1">
            <a:off x="8498697" y="2878625"/>
            <a:ext cx="1052513" cy="1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F1A2270-9C4D-47E6-82BE-76968386C4CB}"/>
              </a:ext>
            </a:extLst>
          </p:cNvPr>
          <p:cNvCxnSpPr>
            <a:cxnSpLocks/>
          </p:cNvCxnSpPr>
          <p:nvPr/>
        </p:nvCxnSpPr>
        <p:spPr>
          <a:xfrm flipV="1">
            <a:off x="8498697" y="3983606"/>
            <a:ext cx="1052513" cy="1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C9A1FC1-EE2B-43CA-9512-D1FD136A037C}"/>
              </a:ext>
            </a:extLst>
          </p:cNvPr>
          <p:cNvCxnSpPr>
            <a:cxnSpLocks/>
          </p:cNvCxnSpPr>
          <p:nvPr/>
        </p:nvCxnSpPr>
        <p:spPr>
          <a:xfrm flipV="1">
            <a:off x="8498697" y="5088587"/>
            <a:ext cx="1052513" cy="1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C500C1F-B212-412B-AFCC-1211C7D3B8C1}"/>
              </a:ext>
            </a:extLst>
          </p:cNvPr>
          <p:cNvCxnSpPr>
            <a:cxnSpLocks/>
          </p:cNvCxnSpPr>
          <p:nvPr/>
        </p:nvCxnSpPr>
        <p:spPr>
          <a:xfrm flipV="1">
            <a:off x="8498697" y="6193566"/>
            <a:ext cx="1052513" cy="1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1437DB8-C352-4A34-B626-15D09FE711F6}"/>
              </a:ext>
            </a:extLst>
          </p:cNvPr>
          <p:cNvSpPr txBox="1"/>
          <p:nvPr/>
        </p:nvSpPr>
        <p:spPr>
          <a:xfrm>
            <a:off x="3975106" y="3107094"/>
            <a:ext cx="1080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&lt;&lt;include&gt;&gt;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95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寬螢幕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2019-09-26T07:24:51Z</dcterms:created>
  <dcterms:modified xsi:type="dcterms:W3CDTF">2019-09-26T07:55:09Z</dcterms:modified>
</cp:coreProperties>
</file>