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長短期記憶神經網路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LSTM)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應用</a:t>
            </a:r>
            <a:b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機器翻譯</a:t>
            </a:r>
            <a:r>
              <a:rPr lang="en-US" altLang="zh-TW" sz="4000" b="1" cap="non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(Machine Translate)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06360656</a:t>
            </a:r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黃崇睿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06360471</a:t>
            </a:r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曾智群</a:t>
            </a:r>
          </a:p>
        </p:txBody>
      </p:sp>
    </p:spTree>
    <p:extLst>
      <p:ext uri="{BB962C8B-B14F-4D97-AF65-F5344CB8AC3E}">
        <p14:creationId xmlns:p14="http://schemas.microsoft.com/office/powerpoint/2010/main" val="1295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8205" y="1221972"/>
            <a:ext cx="9603275" cy="532030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主要功能介紹</a:t>
            </a:r>
            <a:endParaRPr lang="zh-TW" altLang="en-US" sz="4000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468205" y="2284067"/>
            <a:ext cx="8637072" cy="5337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英翻中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6AB1AB7C-6746-4E28-8ADB-9CDECBE70C5D}"/>
              </a:ext>
            </a:extLst>
          </p:cNvPr>
          <p:cNvSpPr txBox="1">
            <a:spLocks/>
          </p:cNvSpPr>
          <p:nvPr/>
        </p:nvSpPr>
        <p:spPr>
          <a:xfrm>
            <a:off x="1468205" y="3080991"/>
            <a:ext cx="8637072" cy="5337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中翻英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F8C71D67-46E9-47FC-9401-BCCBEFCC5904}"/>
              </a:ext>
            </a:extLst>
          </p:cNvPr>
          <p:cNvSpPr txBox="1">
            <a:spLocks/>
          </p:cNvSpPr>
          <p:nvPr/>
        </p:nvSpPr>
        <p:spPr>
          <a:xfrm>
            <a:off x="1468205" y="3877915"/>
            <a:ext cx="8637072" cy="5337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厲害吧</a:t>
            </a:r>
          </a:p>
        </p:txBody>
      </p:sp>
    </p:spTree>
    <p:extLst>
      <p:ext uri="{BB962C8B-B14F-4D97-AF65-F5344CB8AC3E}">
        <p14:creationId xmlns:p14="http://schemas.microsoft.com/office/powerpoint/2010/main" val="390931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8205" y="1221972"/>
            <a:ext cx="9603275" cy="532030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主要程式碼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79ACF0-8698-4387-928F-5A1732F6836F}"/>
              </a:ext>
            </a:extLst>
          </p:cNvPr>
          <p:cNvSpPr txBox="1"/>
          <p:nvPr/>
        </p:nvSpPr>
        <p:spPr>
          <a:xfrm>
            <a:off x="1456954" y="1970470"/>
            <a:ext cx="927809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Input(shape=(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num_encoder_tokens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 = LSTM(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latent_dim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return_state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encoder_outputs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state_h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state_c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encoder(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encoder_states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state_h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state_c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Input(shape=(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num_decoder_tokens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decoder_lstm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LSTM(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latent_dim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return_sequences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return_state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decoder_outputs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_, _ =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decoder_lstm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initial_state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encoder_states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decoder_dense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Dense(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num_decoder_tokens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decoder_outputs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decoder_dense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decoder_outputs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Model([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decoder_outputs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rmsprop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loss=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encoder_input_data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decoder_input_data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decoder_target_data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batch_size,epochs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epochs,validation_split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model.save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's2s.h5'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encoder_model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Model(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encoder_states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985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8205" y="1221972"/>
            <a:ext cx="9603275" cy="532030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主要程式碼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B1C95F-3937-43B2-8EAB-A1DC60FCF616}"/>
              </a:ext>
            </a:extLst>
          </p:cNvPr>
          <p:cNvSpPr txBox="1"/>
          <p:nvPr/>
        </p:nvSpPr>
        <p:spPr>
          <a:xfrm>
            <a:off x="1468205" y="2028616"/>
            <a:ext cx="936198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decoder_state_input_h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Input(shape=(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latent_dim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decoder_state_input_c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Input(shape=(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latent_dim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decoder_states_inputs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decoder_state_input_h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decoder_state_input_c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decoder_outputs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state_h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state_c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decoder_lstm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initial_state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decoder_states_inputs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decoder_states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state_h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state_c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decoder_outputs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decoder_dense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decoder_outputs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decoder_model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Model(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[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+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decoder_states_inputs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[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decoder_outputs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+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decoder_states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07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3600"/>
              <a:t>成果展示</a:t>
            </a:r>
            <a:endParaRPr lang="en-US" altLang="zh-TW" sz="3600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文字, 收據, 螢幕擷取畫面 的圖片&#10;&#10;自動產生的描述">
            <a:extLst>
              <a:ext uri="{FF2B5EF4-FFF2-40B4-BE49-F238E27FC236}">
                <a16:creationId xmlns:a16="http://schemas.microsoft.com/office/drawing/2014/main" id="{AE59FEA7-88D3-49E2-98A8-CBD9865C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88" y="486823"/>
            <a:ext cx="2826043" cy="5150164"/>
          </a:xfrm>
          <a:prstGeom prst="rect">
            <a:avLst/>
          </a:prstGeom>
        </p:spPr>
      </p:pic>
      <p:pic>
        <p:nvPicPr>
          <p:cNvPr id="5" name="圖片 4" descr="一張含有 文字, 收據, 螢幕擷取畫面 的圖片&#10;&#10;自動產生的描述">
            <a:extLst>
              <a:ext uri="{FF2B5EF4-FFF2-40B4-BE49-F238E27FC236}">
                <a16:creationId xmlns:a16="http://schemas.microsoft.com/office/drawing/2014/main" id="{9E213DA4-30D0-4D7B-8251-2D148A39E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497" y="486823"/>
            <a:ext cx="2892100" cy="5150164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48A9135-833D-43A4-B3D4-56F62483348B}"/>
              </a:ext>
            </a:extLst>
          </p:cNvPr>
          <p:cNvSpPr/>
          <p:nvPr/>
        </p:nvSpPr>
        <p:spPr>
          <a:xfrm>
            <a:off x="8310151" y="5337639"/>
            <a:ext cx="1287122" cy="271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12585C-BD86-4090-B88B-7E5837E777B3}"/>
              </a:ext>
            </a:extLst>
          </p:cNvPr>
          <p:cNvSpPr/>
          <p:nvPr/>
        </p:nvSpPr>
        <p:spPr>
          <a:xfrm>
            <a:off x="4482316" y="5276691"/>
            <a:ext cx="1287122" cy="271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26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9EC0F2B-6382-4B93-A2B2-6FE22D34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8560030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481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YaHei</vt:lpstr>
      <vt:lpstr>Arial</vt:lpstr>
      <vt:lpstr>Courier New</vt:lpstr>
      <vt:lpstr>Gill Sans MT</vt:lpstr>
      <vt:lpstr>Gallery</vt:lpstr>
      <vt:lpstr>長短期記憶神經網路(LSTM)應用 機器翻譯(Machine Translate)</vt:lpstr>
      <vt:lpstr>主要功能介紹</vt:lpstr>
      <vt:lpstr>主要程式碼</vt:lpstr>
      <vt:lpstr>主要程式碼</vt:lpstr>
      <vt:lpstr>成果展示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長短期記憶神經網路(LSTM)應用 機器翻譯(Machine Translate)</dc:title>
  <dc:creator>崇睿</dc:creator>
  <cp:lastModifiedBy>崇睿</cp:lastModifiedBy>
  <cp:revision>2</cp:revision>
  <dcterms:created xsi:type="dcterms:W3CDTF">2021-01-12T12:49:43Z</dcterms:created>
  <dcterms:modified xsi:type="dcterms:W3CDTF">2021-01-12T12:55:06Z</dcterms:modified>
</cp:coreProperties>
</file>