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0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7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9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29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58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30A3C0-991B-4008-86FC-C32D4D0D9A3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547012-97BB-4136-8446-79DC64248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A6A1F-D5EF-471F-B0F4-B57FDB00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pyTHON</a:t>
            </a:r>
            <a:r>
              <a:rPr lang="zh-TW" altLang="en-US" dirty="0"/>
              <a:t>畫</a:t>
            </a:r>
            <a:r>
              <a:rPr lang="en-US" altLang="zh-TW" dirty="0"/>
              <a:t>k</a:t>
            </a:r>
            <a:r>
              <a:rPr lang="zh-TW" altLang="en-US" dirty="0"/>
              <a:t>線圖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491E5-1AC9-4392-A48E-808597F13E9F}"/>
              </a:ext>
            </a:extLst>
          </p:cNvPr>
          <p:cNvSpPr txBox="1"/>
          <p:nvPr/>
        </p:nvSpPr>
        <p:spPr>
          <a:xfrm>
            <a:off x="3279322" y="4934805"/>
            <a:ext cx="74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/>
              <a:t>組員</a:t>
            </a:r>
            <a:r>
              <a:rPr lang="zh-CN" altLang="en-US" sz="2800" dirty="0"/>
              <a:t>：</a:t>
            </a:r>
            <a:r>
              <a:rPr lang="zh-TW" altLang="en-US" sz="2800" dirty="0"/>
              <a:t>黃崇睿、許哲瑋</a:t>
            </a:r>
            <a:endParaRPr lang="zh-CN" alt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5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1B5CC-C8B7-4E1A-8E84-B66D27D4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1097280"/>
            <a:ext cx="10322872" cy="2410691"/>
          </a:xfrm>
        </p:spPr>
        <p:txBody>
          <a:bodyPr>
            <a:normAutofit/>
          </a:bodyPr>
          <a:lstStyle/>
          <a:p>
            <a:r>
              <a:rPr lang="zh-TW" altLang="en-US" dirty="0"/>
              <a:t>相關技術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TW" sz="1800" dirty="0"/>
              <a:t>Ta-lib</a:t>
            </a:r>
            <a:r>
              <a:rPr lang="zh-TW" altLang="en-US" sz="1800" dirty="0"/>
              <a:t>：</a:t>
            </a:r>
            <a:r>
              <a:rPr lang="en-US" altLang="zh-TW" sz="1800" dirty="0"/>
              <a:t>python</a:t>
            </a:r>
            <a:r>
              <a:rPr lang="zh-TW" altLang="en-US" sz="1800" dirty="0"/>
              <a:t>套件，專門用來計算金融技術指標。裡面有很多好用的</a:t>
            </a:r>
            <a:r>
              <a:rPr lang="en-US" altLang="zh-TW" sz="1800" dirty="0"/>
              <a:t>function</a:t>
            </a:r>
            <a:r>
              <a:rPr lang="zh-TW" altLang="en-US" sz="1800" dirty="0"/>
              <a:t>，今天用來算出均線。</a:t>
            </a:r>
            <a:br>
              <a:rPr lang="zh-TW" altLang="en-US" sz="1800" dirty="0"/>
            </a:br>
            <a:r>
              <a:rPr lang="en-US" altLang="zh-TW" sz="1800" dirty="0"/>
              <a:t>K</a:t>
            </a:r>
            <a:r>
              <a:rPr lang="zh-TW" altLang="en-US" sz="1800" dirty="0"/>
              <a:t>線圖： 根據股價一天走勢的 </a:t>
            </a:r>
            <a:r>
              <a:rPr lang="en-US" altLang="zh-TW" sz="1800" dirty="0"/>
              <a:t>4 </a:t>
            </a:r>
            <a:r>
              <a:rPr lang="zh-TW" altLang="en-US" sz="1800" dirty="0"/>
              <a:t>個價位：開盤價、收盤價、最高價、最低價繪製而成。開盤價與收盤</a:t>
            </a:r>
            <a:r>
              <a:rPr lang="en-US" altLang="zh-TW" sz="1800" dirty="0"/>
              <a:t>	</a:t>
            </a:r>
            <a:r>
              <a:rPr lang="zh-TW" altLang="en-US" sz="1800" dirty="0"/>
              <a:t>價，會構成 </a:t>
            </a:r>
            <a:r>
              <a:rPr lang="en-US" altLang="zh-TW" sz="1800" dirty="0"/>
              <a:t>K </a:t>
            </a:r>
            <a:r>
              <a:rPr lang="zh-TW" altLang="en-US" sz="1800" dirty="0"/>
              <a:t>線的實體（</a:t>
            </a:r>
            <a:r>
              <a:rPr lang="en-US" altLang="zh-TW" sz="1800" dirty="0"/>
              <a:t>Body</a:t>
            </a:r>
            <a:r>
              <a:rPr lang="zh-TW" altLang="en-US" sz="1800" dirty="0"/>
              <a:t>），最高價、最低價分別成為上影線（</a:t>
            </a:r>
            <a:r>
              <a:rPr lang="en-US" altLang="zh-TW" sz="1800" dirty="0"/>
              <a:t>Shadow</a:t>
            </a:r>
            <a:r>
              <a:rPr lang="zh-TW" altLang="en-US" sz="1800" dirty="0"/>
              <a:t>）及下影線。</a:t>
            </a:r>
            <a:r>
              <a:rPr lang="en-US" altLang="zh-TW" sz="1800" dirty="0"/>
              <a:t>	</a:t>
            </a:r>
            <a:r>
              <a:rPr lang="zh-TW" altLang="en-US" sz="1800" dirty="0"/>
              <a:t>如果收盤價高於開盤價，</a:t>
            </a:r>
            <a:r>
              <a:rPr lang="en-US" altLang="zh-TW" sz="1800" dirty="0"/>
              <a:t>Body </a:t>
            </a:r>
            <a:r>
              <a:rPr lang="zh-TW" altLang="en-US" sz="1800" dirty="0"/>
              <a:t>為紅色；收盤價低於開盤價，</a:t>
            </a:r>
            <a:r>
              <a:rPr lang="en-US" altLang="zh-TW" sz="1800" dirty="0"/>
              <a:t>Body </a:t>
            </a:r>
            <a:r>
              <a:rPr lang="zh-TW" altLang="en-US" sz="1800" dirty="0"/>
              <a:t>為黑色或是綠色。</a:t>
            </a:r>
            <a:endParaRPr lang="zh-CN" altLang="en-US" sz="1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35" y="3507971"/>
            <a:ext cx="666843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E7A9FF-A52F-44BE-9C17-2DFE9654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382937"/>
            <a:ext cx="7821116" cy="17052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E0C15E-65DD-460A-98BA-39140D9C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2486328"/>
            <a:ext cx="11843945" cy="39887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2E60A18-5BBC-43FF-971D-EAD8E098F139}"/>
              </a:ext>
            </a:extLst>
          </p:cNvPr>
          <p:cNvSpPr txBox="1"/>
          <p:nvPr/>
        </p:nvSpPr>
        <p:spPr>
          <a:xfrm>
            <a:off x="8925886" y="671119"/>
            <a:ext cx="27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b="1" i="0" dirty="0" err="1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set_xticklabels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來繪製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線圖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88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92E60A18-5BBC-43FF-971D-EAD8E098F139}"/>
              </a:ext>
            </a:extLst>
          </p:cNvPr>
          <p:cNvSpPr txBox="1"/>
          <p:nvPr/>
        </p:nvSpPr>
        <p:spPr>
          <a:xfrm>
            <a:off x="8581937" y="713064"/>
            <a:ext cx="27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b="1" i="0" dirty="0" err="1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talib.SMA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來繪製均線圖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D4CFAD-DB2D-432A-8DE8-567058D4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8732"/>
            <a:ext cx="12192000" cy="40692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4943E42-99B8-467B-9749-4F5EC68C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52" y="306115"/>
            <a:ext cx="6066126" cy="24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92E60A18-5BBC-43FF-971D-EAD8E098F139}"/>
              </a:ext>
            </a:extLst>
          </p:cNvPr>
          <p:cNvSpPr txBox="1"/>
          <p:nvPr/>
        </p:nvSpPr>
        <p:spPr>
          <a:xfrm>
            <a:off x="8581937" y="713064"/>
            <a:ext cx="27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b="1" dirty="0" err="1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volume_overlay</a:t>
            </a:r>
            <a:r>
              <a:rPr lang="en-US" altLang="zh-TW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來繪製</a:t>
            </a:r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成交量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B800EC-C4B1-4F28-80F8-B7374E79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8539"/>
            <a:ext cx="12192000" cy="1373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42406C-CFC7-481F-AB99-BF43771F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8" y="457757"/>
            <a:ext cx="7466009" cy="4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92E60A18-5BBC-43FF-971D-EAD8E098F139}"/>
              </a:ext>
            </a:extLst>
          </p:cNvPr>
          <p:cNvSpPr txBox="1"/>
          <p:nvPr/>
        </p:nvSpPr>
        <p:spPr>
          <a:xfrm>
            <a:off x="8581937" y="713064"/>
            <a:ext cx="27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b="1" dirty="0" err="1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volume_overlay</a:t>
            </a:r>
            <a:r>
              <a:rPr lang="en-US" altLang="zh-TW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來繪製</a:t>
            </a:r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成交量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B800EC-C4B1-4F28-80F8-B7374E79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8539"/>
            <a:ext cx="12192000" cy="1373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42406C-CFC7-481F-AB99-BF43771F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8" y="457757"/>
            <a:ext cx="7466009" cy="4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92E60A18-5BBC-43FF-971D-EAD8E098F139}"/>
              </a:ext>
            </a:extLst>
          </p:cNvPr>
          <p:cNvSpPr txBox="1"/>
          <p:nvPr/>
        </p:nvSpPr>
        <p:spPr>
          <a:xfrm>
            <a:off x="8581937" y="713064"/>
            <a:ext cx="27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b="1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talib.STOCH</a:t>
            </a:r>
            <a:r>
              <a:rPr lang="zh-TW" altLang="en-US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來繪製</a:t>
            </a:r>
            <a:r>
              <a:rPr lang="en-US" altLang="zh-TW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KD</a:t>
            </a:r>
            <a:r>
              <a:rPr lang="zh-TW" altLang="en-US" b="1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01119D-58C8-4E18-B401-02E2C26F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6082"/>
            <a:ext cx="12192000" cy="8604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F21810-1C74-4847-A75C-ED5AB60D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4" y="352338"/>
            <a:ext cx="7190568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9E55F-F8A2-4805-88A1-F42FCC95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1AF3B-1779-4730-8EEA-E9993DF6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裡的 </a:t>
            </a:r>
            <a:r>
              <a:rPr lang="en-US" altLang="zh-TW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Ta-lib</a:t>
            </a:r>
            <a:r>
              <a:rPr lang="zh-TW" altLang="en-US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真的很好用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80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F6695-A42D-4690-A127-23104C1B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06821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65</TotalTime>
  <Words>178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Century Gothic</vt:lpstr>
      <vt:lpstr>Garamond</vt:lpstr>
      <vt:lpstr>肥皂</vt:lpstr>
      <vt:lpstr>使用pyTHON畫k線圖</vt:lpstr>
      <vt:lpstr>相關技術： Ta-lib：python套件，專門用來計算金融技術指標。裡面有很多好用的function，今天用來算出均線。 K線圖： 根據股價一天走勢的 4 個價位：開盤價、收盤價、最高價、最低價繪製而成。開盤價與收盤 價，會構成 K 線的實體（Body），最高價、最低價分別成為上影線（Shadow）及下影線。 如果收盤價高於開盤價，Body 為紅色；收盤價低於開盤價，Body 為黑色或是綠色。</vt:lpstr>
      <vt:lpstr>PowerPoint 簡報</vt:lpstr>
      <vt:lpstr>PowerPoint 簡報</vt:lpstr>
      <vt:lpstr>PowerPoint 簡報</vt:lpstr>
      <vt:lpstr>PowerPoint 簡報</vt:lpstr>
      <vt:lpstr>PowerPoint 簡報</vt:lpstr>
      <vt:lpstr>結論: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空气钢琴</dc:title>
  <dc:creator>80913</dc:creator>
  <cp:lastModifiedBy>sae4aa298675@gmail.com</cp:lastModifiedBy>
  <cp:revision>10</cp:revision>
  <dcterms:created xsi:type="dcterms:W3CDTF">2019-05-30T02:31:36Z</dcterms:created>
  <dcterms:modified xsi:type="dcterms:W3CDTF">2021-01-12T17:05:26Z</dcterms:modified>
</cp:coreProperties>
</file>