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65" r:id="rId7"/>
    <p:sldId id="271" r:id="rId8"/>
    <p:sldId id="27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CD"/>
    <a:srgbClr val="FFB9DC"/>
    <a:srgbClr val="F0ED65"/>
    <a:srgbClr val="153553"/>
    <a:srgbClr val="FB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4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7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3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64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95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32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37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94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1" y="1"/>
            <a:ext cx="272716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6" name="직사각형 5"/>
          <p:cNvSpPr/>
          <p:nvPr userDrawn="1"/>
        </p:nvSpPr>
        <p:spPr>
          <a:xfrm>
            <a:off x="240633" y="625641"/>
            <a:ext cx="5069305" cy="6256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18150" y="68981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4" t="12888" r="3732" b="6751"/>
          <a:stretch/>
        </p:blipFill>
        <p:spPr>
          <a:xfrm>
            <a:off x="272717" y="1251283"/>
            <a:ext cx="11907091" cy="538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46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4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3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54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thome.co.kr/web/free/complete.ph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청년분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u="sng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725855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66100" y="5853410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모바일기획서</a:t>
            </a:r>
            <a:endParaRPr lang="en-US" altLang="ko-KR" sz="5400" b="1" u="sng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100702" y="4795540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청년분식</a:t>
            </a:r>
            <a:endParaRPr lang="en-US" altLang="ko-KR" sz="5400" b="1" u="sng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85697" y="3872210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권별</a:t>
            </a:r>
            <a:endParaRPr lang="en-US" altLang="ko-KR" sz="5400" b="1" u="sng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058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0759" y="68862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기획의도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20615" y="1617785"/>
            <a:ext cx="10691447" cy="4853353"/>
          </a:xfrm>
          <a:prstGeom prst="roundRect">
            <a:avLst/>
          </a:prstGeom>
          <a:noFill/>
          <a:ln w="1016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ㅇ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8645" y="1905414"/>
            <a:ext cx="1071489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3600" b="1" dirty="0" err="1" smtClean="0">
                <a:solidFill>
                  <a:srgbClr val="0070C0"/>
                </a:solidFill>
                <a:latin typeface="+mj-ea"/>
                <a:ea typeface="+mj-ea"/>
              </a:rPr>
              <a:t>서비스개선</a:t>
            </a:r>
            <a:r>
              <a:rPr lang="ko-KR" altLang="en-US" sz="3200" dirty="0" smtClean="0">
                <a:latin typeface="+mj-ea"/>
                <a:ea typeface="+mj-ea"/>
              </a:rPr>
              <a:t> </a:t>
            </a:r>
            <a:r>
              <a:rPr lang="en-US" altLang="ko-KR" sz="3200" dirty="0" smtClean="0">
                <a:latin typeface="+mj-ea"/>
                <a:ea typeface="+mj-ea"/>
              </a:rPr>
              <a:t>:</a:t>
            </a:r>
            <a:r>
              <a:rPr lang="ko-KR" altLang="en-US" sz="3200" dirty="0" smtClean="0">
                <a:latin typeface="+mj-ea"/>
                <a:ea typeface="+mj-ea"/>
              </a:rPr>
              <a:t> </a:t>
            </a:r>
            <a:r>
              <a:rPr lang="ko-KR" altLang="en-US" sz="3200" u="sng" dirty="0" smtClean="0">
                <a:latin typeface="+mj-ea"/>
                <a:ea typeface="+mj-ea"/>
              </a:rPr>
              <a:t>방문 </a:t>
            </a:r>
            <a:r>
              <a:rPr lang="ko-KR" altLang="en-US" sz="3200" u="sng" dirty="0" err="1" smtClean="0">
                <a:latin typeface="+mj-ea"/>
                <a:ea typeface="+mj-ea"/>
              </a:rPr>
              <a:t>목적별</a:t>
            </a:r>
            <a:r>
              <a:rPr lang="ko-KR" altLang="en-US" sz="3200" u="sng" dirty="0" smtClean="0">
                <a:latin typeface="+mj-ea"/>
                <a:ea typeface="+mj-ea"/>
              </a:rPr>
              <a:t> 서비스 제공</a:t>
            </a:r>
            <a:endParaRPr lang="en-US" altLang="ko-KR" sz="3200" u="sng" dirty="0" smtClean="0"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lang="ko-KR" altLang="en-US" sz="3600" b="1" dirty="0" err="1" smtClean="0">
                <a:solidFill>
                  <a:srgbClr val="0070C0"/>
                </a:solidFill>
                <a:latin typeface="+mj-ea"/>
                <a:ea typeface="+mj-ea"/>
              </a:rPr>
              <a:t>편의성강화</a:t>
            </a:r>
            <a:r>
              <a:rPr lang="ko-KR" altLang="en-US" sz="3200" dirty="0" smtClean="0">
                <a:latin typeface="+mj-ea"/>
                <a:ea typeface="+mj-ea"/>
              </a:rPr>
              <a:t> </a:t>
            </a:r>
            <a:r>
              <a:rPr lang="en-US" altLang="ko-KR" sz="3200" dirty="0" smtClean="0">
                <a:latin typeface="+mj-ea"/>
                <a:ea typeface="+mj-ea"/>
              </a:rPr>
              <a:t>:</a:t>
            </a:r>
            <a:r>
              <a:rPr lang="ko-KR" altLang="en-US" sz="3200" dirty="0" smtClean="0">
                <a:latin typeface="+mj-ea"/>
                <a:ea typeface="+mj-ea"/>
              </a:rPr>
              <a:t> </a:t>
            </a:r>
            <a:r>
              <a:rPr lang="ko-KR" altLang="en-US" sz="3200" u="sng" dirty="0" smtClean="0">
                <a:latin typeface="+mj-ea"/>
                <a:ea typeface="+mj-ea"/>
              </a:rPr>
              <a:t>누구나 </a:t>
            </a:r>
            <a:r>
              <a:rPr lang="ko-KR" altLang="en-US" sz="3200" u="sng" dirty="0">
                <a:latin typeface="+mj-ea"/>
                <a:ea typeface="+mj-ea"/>
              </a:rPr>
              <a:t>쉽</a:t>
            </a:r>
            <a:r>
              <a:rPr lang="ko-KR" altLang="en-US" sz="3200" u="sng" dirty="0" smtClean="0">
                <a:latin typeface="+mj-ea"/>
                <a:ea typeface="+mj-ea"/>
              </a:rPr>
              <a:t>고 편리하게 사용</a:t>
            </a:r>
            <a:endParaRPr lang="en-US" altLang="ko-KR" sz="3200" u="sng" dirty="0" smtClean="0"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lang="ko-KR" altLang="en-US" sz="3600" b="1" dirty="0" smtClean="0">
                <a:solidFill>
                  <a:srgbClr val="0070C0"/>
                </a:solidFill>
                <a:latin typeface="+mj-ea"/>
                <a:ea typeface="+mj-ea"/>
              </a:rPr>
              <a:t>모바일</a:t>
            </a:r>
            <a:r>
              <a:rPr lang="ko-KR" altLang="en-US" sz="3200" dirty="0" smtClean="0">
                <a:latin typeface="+mj-ea"/>
                <a:ea typeface="+mj-ea"/>
              </a:rPr>
              <a:t> </a:t>
            </a:r>
            <a:r>
              <a:rPr lang="en-US" altLang="ko-KR" sz="3200" dirty="0" smtClean="0">
                <a:latin typeface="+mj-ea"/>
                <a:ea typeface="+mj-ea"/>
              </a:rPr>
              <a:t>: </a:t>
            </a:r>
            <a:r>
              <a:rPr lang="ko-KR" altLang="en-US" sz="3200" u="sng" dirty="0" smtClean="0">
                <a:latin typeface="+mj-ea"/>
                <a:ea typeface="+mj-ea"/>
              </a:rPr>
              <a:t>어디서나 누구나 서비스 이용</a:t>
            </a:r>
            <a:endParaRPr lang="en-US" altLang="ko-KR" sz="3200" u="sng" dirty="0" smtClean="0">
              <a:latin typeface="+mj-ea"/>
              <a:ea typeface="+mj-ea"/>
            </a:endParaRPr>
          </a:p>
          <a:p>
            <a:endParaRPr lang="ko-KR" altLang="en-US" sz="3200" u="sng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860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0759" y="68862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정보구조설계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426126" y="1981200"/>
            <a:ext cx="0" cy="581186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sp>
        <p:nvSpPr>
          <p:cNvPr id="6" name="직사각형 5"/>
          <p:cNvSpPr/>
          <p:nvPr/>
        </p:nvSpPr>
        <p:spPr>
          <a:xfrm>
            <a:off x="8536348" y="1630972"/>
            <a:ext cx="1652364" cy="56331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로그인 및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회원가입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3894" y="4368261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창업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8" name="직선 연결선 7"/>
          <p:cNvCxnSpPr>
            <a:stCxn id="25" idx="0"/>
          </p:cNvCxnSpPr>
          <p:nvPr/>
        </p:nvCxnSpPr>
        <p:spPr>
          <a:xfrm flipV="1">
            <a:off x="3363140" y="2387041"/>
            <a:ext cx="6847" cy="249646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5315561" y="2387041"/>
            <a:ext cx="0" cy="274247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10" name="직선 연결선 9"/>
          <p:cNvCxnSpPr>
            <a:stCxn id="28" idx="0"/>
          </p:cNvCxnSpPr>
          <p:nvPr/>
        </p:nvCxnSpPr>
        <p:spPr>
          <a:xfrm flipH="1" flipV="1">
            <a:off x="9164199" y="2387041"/>
            <a:ext cx="2501" cy="248929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11" name="직선 연결선 10"/>
          <p:cNvCxnSpPr>
            <a:stCxn id="31" idx="0"/>
          </p:cNvCxnSpPr>
          <p:nvPr/>
        </p:nvCxnSpPr>
        <p:spPr>
          <a:xfrm flipV="1">
            <a:off x="1460076" y="3567501"/>
            <a:ext cx="0" cy="86149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sp>
        <p:nvSpPr>
          <p:cNvPr id="12" name="직사각형 11"/>
          <p:cNvSpPr/>
          <p:nvPr/>
        </p:nvSpPr>
        <p:spPr>
          <a:xfrm>
            <a:off x="2536958" y="4424695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세트메뉴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6958" y="5159018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사이드메뉴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36958" y="5930058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음료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9" name="직선 연결선 18"/>
          <p:cNvCxnSpPr>
            <a:stCxn id="37" idx="0"/>
          </p:cNvCxnSpPr>
          <p:nvPr/>
        </p:nvCxnSpPr>
        <p:spPr>
          <a:xfrm flipV="1">
            <a:off x="11116436" y="3567500"/>
            <a:ext cx="0" cy="86150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sp>
        <p:nvSpPr>
          <p:cNvPr id="20" name="직사각형 19"/>
          <p:cNvSpPr/>
          <p:nvPr/>
        </p:nvSpPr>
        <p:spPr>
          <a:xfrm>
            <a:off x="8338017" y="4368261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인스타그램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55596" y="1354793"/>
            <a:ext cx="1831669" cy="56331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>
                <a:solidFill>
                  <a:schemeClr val="accent4">
                    <a:lumMod val="50000"/>
                  </a:schemeClr>
                </a:solidFill>
              </a:rPr>
              <a:t>메인화면</a:t>
            </a:r>
            <a:endParaRPr lang="en-US" altLang="ko-KR" sz="3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2" name="직선 연결선 21"/>
          <p:cNvCxnSpPr>
            <a:stCxn id="27" idx="0"/>
          </p:cNvCxnSpPr>
          <p:nvPr/>
        </p:nvCxnSpPr>
        <p:spPr>
          <a:xfrm flipV="1">
            <a:off x="7217880" y="2387041"/>
            <a:ext cx="745" cy="247290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23" name="꺾인 연결선 22"/>
          <p:cNvCxnSpPr/>
          <p:nvPr/>
        </p:nvCxnSpPr>
        <p:spPr>
          <a:xfrm flipV="1">
            <a:off x="6426126" y="1958282"/>
            <a:ext cx="2110222" cy="270570"/>
          </a:xfrm>
          <a:prstGeom prst="bentConnector3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sp>
        <p:nvSpPr>
          <p:cNvPr id="24" name="직사각형 23"/>
          <p:cNvSpPr/>
          <p:nvPr/>
        </p:nvSpPr>
        <p:spPr>
          <a:xfrm>
            <a:off x="633894" y="2635971"/>
            <a:ext cx="1652364" cy="79298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accent4">
                    <a:lumMod val="50000"/>
                  </a:schemeClr>
                </a:solidFill>
              </a:rPr>
              <a:t>브랜드</a:t>
            </a:r>
            <a:endParaRPr lang="en-US" altLang="ko-KR" sz="28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36958" y="2636687"/>
            <a:ext cx="1652364" cy="79298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accent4">
                    <a:lumMod val="50000"/>
                  </a:schemeClr>
                </a:solidFill>
              </a:rPr>
              <a:t>메뉴</a:t>
            </a:r>
            <a:endParaRPr lang="en-US" altLang="ko-KR" sz="28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40022" y="2639982"/>
            <a:ext cx="1652364" cy="79298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accent4">
                    <a:lumMod val="50000"/>
                  </a:schemeClr>
                </a:solidFill>
              </a:rPr>
              <a:t>지점</a:t>
            </a:r>
            <a:endParaRPr lang="en-US" altLang="ko-KR" sz="28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91698" y="2634331"/>
            <a:ext cx="1652364" cy="79298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이벤트</a:t>
            </a:r>
            <a:r>
              <a:rPr lang="en-US" altLang="ko-KR" sz="2000" dirty="0" smtClean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광고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40518" y="2635970"/>
            <a:ext cx="1652364" cy="79298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accent4">
                    <a:lumMod val="50000"/>
                  </a:schemeClr>
                </a:solidFill>
              </a:rPr>
              <a:t>SNS</a:t>
            </a:r>
            <a:r>
              <a:rPr lang="ko-KR" alt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흥보</a:t>
            </a:r>
            <a:endParaRPr lang="en-US" altLang="ko-KR" sz="28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290254" y="2635970"/>
            <a:ext cx="1652364" cy="79298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accent4">
                    <a:lumMod val="50000"/>
                  </a:schemeClr>
                </a:solidFill>
              </a:rPr>
              <a:t>CS</a:t>
            </a:r>
            <a:r>
              <a:rPr lang="ko-KR" altLang="en-US" sz="2800" dirty="0" smtClean="0">
                <a:solidFill>
                  <a:schemeClr val="accent4">
                    <a:lumMod val="50000"/>
                  </a:schemeClr>
                </a:solidFill>
              </a:rPr>
              <a:t>상담</a:t>
            </a:r>
            <a:endParaRPr lang="en-US" altLang="ko-KR" sz="28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0" name="꺾인 연결선 29"/>
          <p:cNvCxnSpPr/>
          <p:nvPr/>
        </p:nvCxnSpPr>
        <p:spPr>
          <a:xfrm rot="5400000" flipH="1" flipV="1">
            <a:off x="6273976" y="-2202836"/>
            <a:ext cx="1" cy="9656360"/>
          </a:xfrm>
          <a:prstGeom prst="bentConnector3">
            <a:avLst>
              <a:gd name="adj1" fmla="val 22860100000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sp>
        <p:nvSpPr>
          <p:cNvPr id="31" name="직사각형 30"/>
          <p:cNvSpPr/>
          <p:nvPr/>
        </p:nvSpPr>
        <p:spPr>
          <a:xfrm>
            <a:off x="633894" y="3653650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스토리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36958" y="3653650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단품메뉴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40022" y="3653650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국내도시별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88082" y="3653650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스토리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338017" y="3653650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유트브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85780" y="4368260"/>
            <a:ext cx="1652364" cy="50853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신메뉴광고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90254" y="3653650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accent4">
                    <a:lumMod val="50000"/>
                  </a:schemeClr>
                </a:solidFill>
              </a:rPr>
              <a:t>창업 문의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43" name="직선 연결선 42"/>
          <p:cNvCxnSpPr>
            <a:endCxn id="28" idx="2"/>
          </p:cNvCxnSpPr>
          <p:nvPr/>
        </p:nvCxnSpPr>
        <p:spPr>
          <a:xfrm flipH="1" flipV="1">
            <a:off x="9166700" y="3428955"/>
            <a:ext cx="1" cy="218197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45" name="직선 연결선 44"/>
          <p:cNvCxnSpPr/>
          <p:nvPr/>
        </p:nvCxnSpPr>
        <p:spPr>
          <a:xfrm flipH="1" flipV="1">
            <a:off x="11117431" y="3428955"/>
            <a:ext cx="1" cy="218197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46" name="직선 연결선 45"/>
          <p:cNvCxnSpPr/>
          <p:nvPr/>
        </p:nvCxnSpPr>
        <p:spPr>
          <a:xfrm flipH="1" flipV="1">
            <a:off x="7218441" y="3428955"/>
            <a:ext cx="1" cy="218197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47" name="직선 연결선 46"/>
          <p:cNvCxnSpPr/>
          <p:nvPr/>
        </p:nvCxnSpPr>
        <p:spPr>
          <a:xfrm flipH="1" flipV="1">
            <a:off x="5265458" y="3428955"/>
            <a:ext cx="1" cy="218197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48" name="직선 연결선 47"/>
          <p:cNvCxnSpPr/>
          <p:nvPr/>
        </p:nvCxnSpPr>
        <p:spPr>
          <a:xfrm flipH="1" flipV="1">
            <a:off x="3357866" y="3428955"/>
            <a:ext cx="1" cy="218197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50" name="직선 연결선 49"/>
          <p:cNvCxnSpPr/>
          <p:nvPr/>
        </p:nvCxnSpPr>
        <p:spPr>
          <a:xfrm flipH="1" flipV="1">
            <a:off x="1465542" y="3428955"/>
            <a:ext cx="1" cy="218197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</p:spTree>
    <p:extLst>
      <p:ext uri="{BB962C8B-B14F-4D97-AF65-F5344CB8AC3E}">
        <p14:creationId xmlns:p14="http://schemas.microsoft.com/office/powerpoint/2010/main" val="32030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0759" y="68862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벤치마킹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70" y="1559988"/>
            <a:ext cx="2065780" cy="44508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645" y="1976884"/>
            <a:ext cx="2087298" cy="444367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639" y="2443134"/>
            <a:ext cx="2081918" cy="44148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77353" y="441836"/>
            <a:ext cx="4048312" cy="12003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ko-KR" altLang="en-US" dirty="0" err="1" smtClean="0"/>
              <a:t>대배너</a:t>
            </a:r>
            <a:r>
              <a:rPr lang="ko-KR" altLang="en-US" dirty="0" smtClean="0"/>
              <a:t> 이미지와 깔끔하게 배치된</a:t>
            </a:r>
            <a:endParaRPr lang="en-US" altLang="ko-KR" dirty="0" smtClean="0"/>
          </a:p>
          <a:p>
            <a:pPr algn="just"/>
            <a:r>
              <a:rPr lang="ko-KR" altLang="en-US" dirty="0" err="1" smtClean="0"/>
              <a:t>메뉴바와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간단하게 </a:t>
            </a:r>
            <a:r>
              <a:rPr lang="ko-KR" altLang="en-US" dirty="0" err="1" smtClean="0"/>
              <a:t>가맹문의를</a:t>
            </a:r>
            <a:r>
              <a:rPr lang="ko-KR" altLang="en-US" dirty="0" smtClean="0"/>
              <a:t> 할 수 있는 부분을 만들어 </a:t>
            </a:r>
            <a:r>
              <a:rPr lang="ko-KR" altLang="en-US" dirty="0" err="1" smtClean="0"/>
              <a:t>사용감이</a:t>
            </a:r>
            <a:r>
              <a:rPr lang="ko-KR" altLang="en-US" dirty="0" smtClean="0"/>
              <a:t> 편하게 만들었다</a:t>
            </a:r>
            <a:r>
              <a:rPr lang="en-US" altLang="ko-KR" dirty="0" smtClean="0"/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420" y="1611764"/>
            <a:ext cx="2136578" cy="441486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8118" y="2128269"/>
            <a:ext cx="2098810" cy="430805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3479" y="2501625"/>
            <a:ext cx="2163555" cy="437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2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284" y="1886351"/>
            <a:ext cx="2520000" cy="4189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0759" y="688629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스토리보드 설계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91" y="1865781"/>
            <a:ext cx="2263856" cy="411354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771" y="1886351"/>
            <a:ext cx="2217147" cy="31623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93014" y="884234"/>
            <a:ext cx="4719562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1.</a:t>
            </a:r>
            <a:r>
              <a:rPr lang="ko-KR" altLang="en-US" b="1" dirty="0" smtClean="0">
                <a:solidFill>
                  <a:srgbClr val="FF0000"/>
                </a:solidFill>
              </a:rPr>
              <a:t>로고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로고 </a:t>
            </a:r>
            <a:r>
              <a:rPr lang="ko-KR" altLang="en-US" sz="1600" dirty="0" err="1" smtClean="0"/>
              <a:t>클릭시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css</a:t>
            </a:r>
            <a:r>
              <a:rPr lang="ko-KR" altLang="en-US" sz="1600" dirty="0" smtClean="0"/>
              <a:t>을 이용하여 메인상단으로 이동</a:t>
            </a:r>
            <a:endParaRPr lang="en-US" altLang="ko-KR" sz="1600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2.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전체메뉴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햄버거 아이콘클릭시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제이커리를</a:t>
            </a:r>
            <a:r>
              <a:rPr lang="ko-KR" altLang="en-US" sz="1600" dirty="0" smtClean="0"/>
              <a:t> 이용하여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상단에서 </a:t>
            </a:r>
            <a:r>
              <a:rPr lang="ko-KR" altLang="en-US" sz="1600" dirty="0" err="1" smtClean="0"/>
              <a:t>전체메뉴가</a:t>
            </a:r>
            <a:r>
              <a:rPr lang="ko-KR" altLang="en-US" sz="1600" dirty="0" smtClean="0"/>
              <a:t> 나옴</a:t>
            </a:r>
            <a:r>
              <a:rPr lang="en-US" altLang="ko-KR" sz="1600" dirty="0" smtClean="0"/>
              <a:t>, [X]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메뉴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사라짐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3.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메인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이미지 자동 슬라이드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수동으로 넘길 수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넘길때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하단 네모 아이콘 색 표시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을 이용하여 해당 페이지로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 이동</a:t>
            </a:r>
            <a:endParaRPr lang="en-US" altLang="ko-KR" sz="1600" dirty="0" smtClean="0"/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4.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메뉴소개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- </a:t>
            </a:r>
            <a:r>
              <a:rPr lang="ko-KR" altLang="en-US" sz="1600" dirty="0" smtClean="0"/>
              <a:t>해당 품목의 사진이 보임</a:t>
            </a:r>
            <a:endParaRPr lang="en-US" altLang="ko-KR" sz="1600" dirty="0" smtClean="0"/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5.SNS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SNS</a:t>
            </a:r>
            <a:r>
              <a:rPr lang="ko-KR" altLang="en-US" sz="1600" dirty="0" smtClean="0"/>
              <a:t>로고 </a:t>
            </a:r>
            <a:r>
              <a:rPr lang="ko-KR" altLang="en-US" sz="1600" dirty="0" err="1"/>
              <a:t>클릭시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 HTML</a:t>
            </a:r>
            <a:r>
              <a:rPr lang="ko-KR" altLang="en-US" sz="1600" dirty="0" smtClean="0"/>
              <a:t>을 이용하여 해당 </a:t>
            </a:r>
            <a:r>
              <a:rPr lang="en-US" altLang="ko-KR" sz="1600" dirty="0" smtClean="0"/>
              <a:t>SNS</a:t>
            </a:r>
            <a:br>
              <a:rPr lang="en-US" altLang="ko-KR" sz="1600" dirty="0" smtClean="0"/>
            </a:br>
            <a:r>
              <a:rPr lang="ko-KR" altLang="en-US" sz="1600" dirty="0" smtClean="0"/>
              <a:t>로 이동</a:t>
            </a:r>
            <a:endParaRPr lang="en-US" altLang="ko-KR" sz="1600" dirty="0" smtClean="0"/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6.Footer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사업자 정보 확인</a:t>
            </a:r>
            <a:endParaRPr lang="en-US" altLang="ko-KR" sz="1600" dirty="0" smtClean="0"/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7.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대표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가맹문의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빈 공간에 문의 내용을 </a:t>
            </a:r>
            <a:r>
              <a:rPr lang="ko-KR" altLang="en-US" sz="1600" dirty="0" err="1" smtClean="0"/>
              <a:t>입력후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이름과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연락처 남긴 다음 문의 하기를 누르면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쉽게 문의가 가능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ko-KR" altLang="en-US" sz="1600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33840" y="2724150"/>
            <a:ext cx="161925" cy="1619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2411460" y="1952625"/>
            <a:ext cx="161925" cy="1619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682875" y="4737502"/>
            <a:ext cx="161925" cy="1619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3644947" y="1924049"/>
            <a:ext cx="161925" cy="1619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3011077" y="2890837"/>
            <a:ext cx="161925" cy="1619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2913846" y="3857908"/>
            <a:ext cx="161925" cy="1619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7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3483022" y="4400833"/>
            <a:ext cx="161925" cy="1619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8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682874" y="1978852"/>
            <a:ext cx="161925" cy="1619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3391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205" y="698154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모바일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메인디자인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메뉴포함디자인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4975" y="5103674"/>
            <a:ext cx="6260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슬라이드위에 로고와 햄버거버튼의 자리를 만들어 스크롤을 </a:t>
            </a:r>
            <a:r>
              <a:rPr lang="ko-KR" altLang="en-US" dirty="0" err="1" smtClean="0"/>
              <a:t>내릴때</a:t>
            </a:r>
            <a:r>
              <a:rPr lang="ko-KR" altLang="en-US" dirty="0" smtClean="0"/>
              <a:t> 같이 내려오는 방식으로 바꾸었다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중복되는 </a:t>
            </a:r>
            <a:r>
              <a:rPr lang="ko-KR" altLang="en-US" dirty="0" err="1" smtClean="0"/>
              <a:t>창업문의를</a:t>
            </a:r>
            <a:r>
              <a:rPr lang="ko-KR" altLang="en-US" dirty="0" smtClean="0"/>
              <a:t> 삭제하였으며 </a:t>
            </a:r>
            <a:r>
              <a:rPr lang="ko-KR" altLang="en-US" dirty="0" err="1" smtClean="0"/>
              <a:t>메뉴바를</a:t>
            </a:r>
            <a:r>
              <a:rPr lang="ko-KR" altLang="en-US" dirty="0" smtClean="0"/>
              <a:t> 만들어 편리성을 더했다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51"/>
          <a:stretch/>
        </p:blipFill>
        <p:spPr>
          <a:xfrm>
            <a:off x="5861071" y="586086"/>
            <a:ext cx="2504737" cy="43815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49546"/>
          <a:stretch/>
        </p:blipFill>
        <p:spPr>
          <a:xfrm>
            <a:off x="3475228" y="1406450"/>
            <a:ext cx="2039747" cy="51738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2" b="50769"/>
          <a:stretch/>
        </p:blipFill>
        <p:spPr>
          <a:xfrm>
            <a:off x="949871" y="1406449"/>
            <a:ext cx="2069554" cy="517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0605" y="667118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모바일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서브디자인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31965" y="1732788"/>
            <a:ext cx="3459600" cy="47482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926" y="1732788"/>
            <a:ext cx="3459642" cy="47482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624" y="1732788"/>
            <a:ext cx="3410712" cy="47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0033" y="691832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닷홈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사이트 주소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0015" y="3244334"/>
            <a:ext cx="579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>
                <a:latin typeface="Gulim" panose="020B0600000101010101" pitchFamily="50" charset="-127"/>
                <a:ea typeface="Gulim" panose="020B0600000101010101" pitchFamily="50" charset="-127"/>
                <a:hlinkClick r:id="rId2"/>
              </a:rPr>
              <a:t>https://www.dothome.co.kr/web/free/complete.php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8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2343</TotalTime>
  <Words>141</Words>
  <Application>Microsoft Office PowerPoint</Application>
  <PresentationFormat>와이드스크린</PresentationFormat>
  <Paragraphs>63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HY견고딕</vt:lpstr>
      <vt:lpstr>Gulim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74</cp:revision>
  <dcterms:created xsi:type="dcterms:W3CDTF">2023-02-21T07:40:34Z</dcterms:created>
  <dcterms:modified xsi:type="dcterms:W3CDTF">2023-04-03T07:14:05Z</dcterms:modified>
</cp:coreProperties>
</file>