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683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3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7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6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1420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6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8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8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083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6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9495FC-B06A-4FDB-B639-59A79CC28CB3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E53750-3B99-42D2-A78B-0DAF79F8CE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43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반응형웹</a:t>
            </a:r>
            <a:r>
              <a:rPr lang="ko-KR" altLang="en-US" dirty="0" smtClean="0"/>
              <a:t>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권별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90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29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사이트분석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7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1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페르소나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사용자분석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8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컨셉도출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2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와이어프레임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시그마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1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디자인시안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시그마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98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420</TotalTime>
  <Words>18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Franklin Gothic Book</vt:lpstr>
      <vt:lpstr>돋움</vt:lpstr>
      <vt:lpstr>Crop</vt:lpstr>
      <vt:lpstr>반응형웹 기획서</vt:lpstr>
      <vt:lpstr>기획의도</vt:lpstr>
      <vt:lpstr>사이트분석</vt:lpstr>
      <vt:lpstr>벤치마킹</vt:lpstr>
      <vt:lpstr>페르소나(사용자분석)</vt:lpstr>
      <vt:lpstr>컨셉도출</vt:lpstr>
      <vt:lpstr>와이어프레임-시그마</vt:lpstr>
      <vt:lpstr>스타일가이드</vt:lpstr>
      <vt:lpstr>디자인시안-시그마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2023-03-24T02:13:59Z</dcterms:created>
  <dcterms:modified xsi:type="dcterms:W3CDTF">2023-03-24T09:14:56Z</dcterms:modified>
</cp:coreProperties>
</file>