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4660"/>
  </p:normalViewPr>
  <p:slideViewPr>
    <p:cSldViewPr snapToGrid="0">
      <p:cViewPr>
        <p:scale>
          <a:sx n="90" d="100"/>
          <a:sy n="90" d="100"/>
        </p:scale>
        <p:origin x="-594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2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9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49DD-6552-44A5-AB24-3ECAEAC9936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AED29-CDC5-4F5E-B431-B05D2DC9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LUNA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4949"/>
            <a:ext cx="10515600" cy="57720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Client permission file</a:t>
            </a:r>
            <a:endParaRPr lang="en-US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Client permission file defines what groups are required for this component to function properly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6653"/>
            <a:ext cx="5887272" cy="3572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472" y="2511102"/>
            <a:ext cx="471553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6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API permission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API permission file defines what methods are included into security groups this component provides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9771"/>
            <a:ext cx="7735380" cy="2324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41" y="4386013"/>
            <a:ext cx="4725059" cy="1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6020" y="4807131"/>
            <a:ext cx="493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example, the group name is set to "</a:t>
            </a:r>
            <a:r>
              <a:rPr lang="en-US" dirty="0" err="1" smtClean="0"/>
              <a:t>com.example.service.native.group</a:t>
            </a:r>
            <a:r>
              <a:rPr lang="en-US" dirty="0" smtClean="0"/>
              <a:t>", and the hello method of </a:t>
            </a:r>
            <a:r>
              <a:rPr lang="en-US" dirty="0" err="1" smtClean="0"/>
              <a:t>com.example.service.native</a:t>
            </a:r>
            <a:r>
              <a:rPr lang="en-US" dirty="0" smtClean="0"/>
              <a:t> is added to this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9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4949"/>
            <a:ext cx="10515600" cy="57720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Group permission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8" y="959164"/>
            <a:ext cx="2489608" cy="258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11" y="3545770"/>
            <a:ext cx="5973009" cy="1352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46" y="5375014"/>
            <a:ext cx="4867954" cy="1124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034733"/>
            <a:ext cx="8315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Groups files specifies security trust level of each provided group. Below are the trust levels supported in </a:t>
            </a:r>
            <a:r>
              <a:rPr lang="en-US" dirty="0" err="1" smtClean="0"/>
              <a:t>webOS</a:t>
            </a:r>
            <a:r>
              <a:rPr lang="en-US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ev - APIs belonging to this trust level can be accessed by 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art - APIs belonging to this trust level can only be accessed by privileged partners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</a:t>
            </a:r>
            <a:r>
              <a:rPr lang="en-US" dirty="0" err="1" smtClean="0"/>
              <a:t>em</a:t>
            </a:r>
            <a:r>
              <a:rPr lang="en-US" dirty="0" smtClean="0"/>
              <a:t> - APIs belonging to this level are meant for system services and built in apps and cannot be accessed by any other partners including privileged partners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6465" y="5561353"/>
            <a:ext cx="433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example, the </a:t>
            </a:r>
            <a:r>
              <a:rPr lang="en-US" dirty="0" err="1" smtClean="0"/>
              <a:t>group"com.example.service.native.group</a:t>
            </a:r>
            <a:r>
              <a:rPr lang="en-US" dirty="0" smtClean="0"/>
              <a:t>" is define as "</a:t>
            </a:r>
            <a:r>
              <a:rPr lang="en-US" dirty="0" err="1" smtClean="0"/>
              <a:t>dev"group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5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1195139"/>
            <a:ext cx="9878804" cy="3553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84632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Luna bus enforces security restrictions on three levels: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Executable level-Service registration is possible only if the allowed Name (as given in role file) is used.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 level- Hub will establish direct connection between two services (if their inbound and outbound permitted).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level - Method call will be allowed only if the </a:t>
            </a:r>
            <a:r>
              <a:rPr lang="en-US" dirty="0" err="1" smtClean="0"/>
              <a:t>trustLevel</a:t>
            </a:r>
            <a:r>
              <a:rPr lang="en-US" dirty="0" smtClean="0"/>
              <a:t> and required client permissions is satisfied by the destination service's provided group permissions.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2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 Language binding support (Support C/C++ library and JS library).</a:t>
            </a:r>
          </a:p>
          <a:p>
            <a:r>
              <a:rPr lang="en-US" sz="2400" dirty="0" smtClean="0"/>
              <a:t>Asynchronous peer-to-peer communication.</a:t>
            </a:r>
          </a:p>
          <a:p>
            <a:r>
              <a:rPr lang="en-US" sz="2400" dirty="0" smtClean="0"/>
              <a:t>Supports one-call-multiple-replies</a:t>
            </a:r>
          </a:p>
          <a:p>
            <a:r>
              <a:rPr lang="en-US" sz="2400" dirty="0" smtClean="0"/>
              <a:t>Signals</a:t>
            </a:r>
          </a:p>
          <a:p>
            <a:r>
              <a:rPr lang="en-US" sz="2400" dirty="0" smtClean="0"/>
              <a:t>Starting services dynamically on demand</a:t>
            </a:r>
          </a:p>
          <a:p>
            <a:r>
              <a:rPr lang="en-US" sz="2400" dirty="0" smtClean="0"/>
              <a:t>Security and policy model</a:t>
            </a:r>
          </a:p>
          <a:p>
            <a:r>
              <a:rPr lang="en-US" sz="2400" dirty="0" smtClean="0"/>
              <a:t>Multiuser support</a:t>
            </a:r>
          </a:p>
          <a:p>
            <a:r>
              <a:rPr lang="en-US" sz="2400" dirty="0" smtClean="0"/>
              <a:t>Support for debugging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69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Asynchronous P2P communication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84" y="2217511"/>
            <a:ext cx="946783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51" y="6035375"/>
            <a:ext cx="1543265" cy="533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2084" y="1690688"/>
            <a:ext cx="663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Asynchronous calls will improve application responsiveness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08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Supports One Call Multiple Replies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One-call-multiple-replies is exclusive feature to Luna Bus. To get multiple replies caller has to set subscribe as true in payload.</a:t>
            </a:r>
          </a:p>
          <a:p>
            <a:r>
              <a:rPr lang="en-US" sz="2400" dirty="0" smtClean="0"/>
              <a:t>Callers will be notified by the service whenever there is any change in data.</a:t>
            </a:r>
          </a:p>
          <a:p>
            <a:r>
              <a:rPr lang="en-US" sz="2400" dirty="0" smtClean="0"/>
              <a:t>Example: Subscription of "</a:t>
            </a:r>
            <a:r>
              <a:rPr lang="en-US" sz="2400" dirty="0" err="1" smtClean="0"/>
              <a:t>getState</a:t>
            </a:r>
            <a:r>
              <a:rPr lang="en-US" sz="2400" dirty="0" smtClean="0"/>
              <a:t>" which is one time call, any further change in the state it will be notified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4001294"/>
            <a:ext cx="9897856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signal is an event generated by the services in response to a specific condition.</a:t>
            </a:r>
          </a:p>
          <a:p>
            <a:r>
              <a:rPr lang="en-US" sz="2400" dirty="0" smtClean="0"/>
              <a:t>Clients can send (emit) signals. Also, they can register (subscribe) to a particular signal that they wish to listen.</a:t>
            </a:r>
          </a:p>
          <a:p>
            <a:r>
              <a:rPr lang="en-US" sz="2400" dirty="0" smtClean="0"/>
              <a:t>All signals are routed via the hub.</a:t>
            </a:r>
          </a:p>
          <a:p>
            <a:pPr lvl="1"/>
            <a:r>
              <a:rPr lang="en-US" sz="2000" dirty="0" smtClean="0"/>
              <a:t>Additionally, Luna bus generates the below signals:</a:t>
            </a:r>
          </a:p>
          <a:p>
            <a:pPr lvl="1"/>
            <a:r>
              <a:rPr lang="en-US" sz="2000" dirty="0" smtClean="0"/>
              <a:t>Service status signals (service up/down). </a:t>
            </a:r>
          </a:p>
          <a:p>
            <a:pPr lvl="1"/>
            <a:r>
              <a:rPr lang="en-US" sz="2000" dirty="0" smtClean="0"/>
              <a:t>Detailed service status signals (busy / running /ready </a:t>
            </a:r>
            <a:r>
              <a:rPr lang="en-US" sz="2000" dirty="0" err="1" smtClean="0"/>
              <a:t>etc</a:t>
            </a:r>
            <a:r>
              <a:rPr lang="en-US" sz="2000" dirty="0" smtClean="0"/>
              <a:t>). </a:t>
            </a:r>
          </a:p>
          <a:p>
            <a:pPr lvl="1"/>
            <a:r>
              <a:rPr lang="en-US" sz="2000" dirty="0" smtClean="0"/>
              <a:t>Service category registration signals</a:t>
            </a:r>
          </a:p>
          <a:p>
            <a:r>
              <a:rPr lang="en-US" sz="2400" dirty="0" smtClean="0"/>
              <a:t>By default, signals emitted from Luna Bus will not be sent to any clients. To receive signals, clients must explicitly register.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09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Starting services dynamically on demand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084" y="1825625"/>
            <a:ext cx="7585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48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and Policy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116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ACG (Access Control Groups) is the security and policy model for LS2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Provides fine grained security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Allows to define security group containing set of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Method calls will be denied by ACG if application does not satisfy required permissions.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Luna bus enforces security restrictions on three levels:</a:t>
            </a:r>
          </a:p>
          <a:p>
            <a:pPr lvl="1"/>
            <a:r>
              <a:rPr lang="en-US" sz="2000" dirty="0" smtClean="0"/>
              <a:t>Executable level - Enforces policy to allow clients registration based on executable name</a:t>
            </a:r>
          </a:p>
          <a:p>
            <a:pPr lvl="1"/>
            <a:r>
              <a:rPr lang="en-US" sz="2000" dirty="0" smtClean="0"/>
              <a:t>LS2 Service level - Enforces boundary permissions for a registered service (allowed inbound/outbound </a:t>
            </a:r>
            <a:r>
              <a:rPr lang="en-US" sz="2000" dirty="0" smtClean="0"/>
              <a:t>communication</a:t>
            </a:r>
            <a:r>
              <a:rPr lang="en-US" sz="2000" dirty="0" smtClean="0"/>
              <a:t>) with other services</a:t>
            </a:r>
          </a:p>
          <a:p>
            <a:pPr lvl="1"/>
            <a:r>
              <a:rPr lang="en-US" sz="2000" dirty="0" smtClean="0"/>
              <a:t>LS2 Method level - Enforces method accessibility permissions based on security groups and trust level.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79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LUNA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Luna-Bus is a message-oriented middleware mechanism that allows communication between multiple processes running concurrently on the same machine.</a:t>
            </a:r>
          </a:p>
          <a:p>
            <a:r>
              <a:rPr lang="en-US" sz="2000" dirty="0" smtClean="0"/>
              <a:t>Message exchange between processes is based on JSON payload, which allow </a:t>
            </a:r>
            <a:r>
              <a:rPr lang="en-US" sz="2000" dirty="0" err="1" smtClean="0"/>
              <a:t>webapps</a:t>
            </a:r>
            <a:r>
              <a:rPr lang="en-US" sz="2000" dirty="0" smtClean="0"/>
              <a:t> to consume responses directly in </a:t>
            </a:r>
            <a:r>
              <a:rPr lang="en-US" sz="2000" dirty="0" err="1" smtClean="0"/>
              <a:t>webAPP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3387740"/>
            <a:ext cx="783064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Sample Client Usage (calling the '</a:t>
            </a:r>
            <a:r>
              <a:rPr lang="en-US" sz="2400" b="1" dirty="0" err="1"/>
              <a:t>listContacts</a:t>
            </a:r>
            <a:r>
              <a:rPr lang="en-US" sz="2400" b="1" dirty="0"/>
              <a:t>()' method from a registered service):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6" y="1409700"/>
            <a:ext cx="995420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5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Sample Service </a:t>
            </a:r>
            <a:r>
              <a:rPr lang="en-US" sz="2400" b="1" dirty="0" smtClean="0"/>
              <a:t>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067712"/>
            <a:ext cx="7143751" cy="563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1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451"/>
            <a:ext cx="10515600" cy="5667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Luna bus is composed of:</a:t>
            </a:r>
          </a:p>
          <a:p>
            <a:r>
              <a:rPr lang="en-US" sz="2400" b="1" dirty="0" smtClean="0"/>
              <a:t>Central hub daemon </a:t>
            </a:r>
            <a:r>
              <a:rPr lang="en-US" sz="2400" dirty="0" smtClean="0"/>
              <a:t>provides a central clearing house for all communication.</a:t>
            </a:r>
          </a:p>
          <a:p>
            <a:r>
              <a:rPr lang="en-US" sz="2400" b="1" dirty="0" smtClean="0"/>
              <a:t>Client library </a:t>
            </a:r>
            <a:r>
              <a:rPr lang="en-US" sz="2400" dirty="0" smtClean="0"/>
              <a:t>provides API support to register on the bus and communicate with other components.</a:t>
            </a:r>
          </a:p>
          <a:p>
            <a:r>
              <a:rPr lang="en-US" sz="2400" b="1" dirty="0" smtClean="0"/>
              <a:t>Utilities</a:t>
            </a:r>
            <a:r>
              <a:rPr lang="en-US" sz="2400" dirty="0" smtClean="0"/>
              <a:t> for monitoring and debugging the bus are included.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b="1" dirty="0" smtClean="0"/>
              <a:t>Methods and Signals</a:t>
            </a:r>
          </a:p>
          <a:p>
            <a:r>
              <a:rPr lang="en-US" sz="2400" dirty="0" smtClean="0"/>
              <a:t>Methods are operations that can be invoked on an Service, with optional input (aka arguments) and gets output response (aka return values /Reply)</a:t>
            </a:r>
          </a:p>
          <a:p>
            <a:r>
              <a:rPr lang="en-US" sz="2400" dirty="0" smtClean="0"/>
              <a:t>Signals are broadcasts from the Service to any interested observers of the signal; signals may contain a data payload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02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of Luna Bus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63429" cy="4267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7816" y="1690688"/>
            <a:ext cx="45850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Central hub daemon</a:t>
            </a:r>
            <a:r>
              <a:rPr lang="en-US" sz="2000" dirty="0" smtClean="0"/>
              <a:t>: Provides a central clearing house for all communication. Utilities for monitoring and debugging the bus are included.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LS2 bindings </a:t>
            </a:r>
            <a:r>
              <a:rPr lang="en-US" sz="2000" dirty="0" smtClean="0"/>
              <a:t>provides interfaces for client to make </a:t>
            </a:r>
            <a:r>
              <a:rPr lang="en-US" sz="2000" dirty="0" err="1" smtClean="0"/>
              <a:t>luna</a:t>
            </a:r>
            <a:r>
              <a:rPr lang="en-US" sz="2000" dirty="0" smtClean="0"/>
              <a:t> calls.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Services can register with HUB as LS2 client using JavaScript or C/C++ lib.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24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flow to make a </a:t>
            </a:r>
            <a:r>
              <a:rPr lang="en-US" dirty="0" err="1" smtClean="0"/>
              <a:t>luna</a:t>
            </a:r>
            <a:r>
              <a:rPr lang="en-US" dirty="0" smtClean="0"/>
              <a:t> call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94" y="1690688"/>
            <a:ext cx="574909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3552" y="1690688"/>
            <a:ext cx="47287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HUB initializes by loading the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Manifest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Services register with hub as </a:t>
            </a:r>
            <a:r>
              <a:rPr lang="en-US" sz="2000" dirty="0" err="1" smtClean="0"/>
              <a:t>luna</a:t>
            </a:r>
            <a:r>
              <a:rPr lang="en-US" sz="2000" dirty="0" smtClean="0"/>
              <a:t> clients.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Services will expose their methods with bus.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serviceA</a:t>
            </a:r>
            <a:r>
              <a:rPr lang="en-US" sz="2000" dirty="0" smtClean="0"/>
              <a:t> and </a:t>
            </a:r>
            <a:r>
              <a:rPr lang="en-US" sz="2000" dirty="0" err="1" smtClean="0"/>
              <a:t>serviceB</a:t>
            </a:r>
            <a:r>
              <a:rPr lang="en-US" sz="2000" dirty="0" smtClean="0"/>
              <a:t> is registered with the HUB.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In order for </a:t>
            </a:r>
            <a:r>
              <a:rPr lang="en-US" sz="2000" dirty="0" err="1" smtClean="0"/>
              <a:t>serviceA</a:t>
            </a:r>
            <a:r>
              <a:rPr lang="en-US" sz="2000" dirty="0" smtClean="0"/>
              <a:t> to connect to </a:t>
            </a:r>
            <a:r>
              <a:rPr lang="en-US" sz="2000" dirty="0" err="1" smtClean="0"/>
              <a:t>serviceB</a:t>
            </a:r>
            <a:r>
              <a:rPr lang="en-US" sz="2000" dirty="0" smtClean="0"/>
              <a:t>, the process shown in Figure 3.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93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 calls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628" y="1825625"/>
            <a:ext cx="6502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Access Control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89822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purpose of ACG is to protect the integrity of system. It prevents unauthorized access of APIs by clients, as each client must explicitly request permission to use system resources.</a:t>
            </a:r>
          </a:p>
          <a:p>
            <a:r>
              <a:rPr lang="en-US" sz="2000" dirty="0" smtClean="0"/>
              <a:t>Achieved using 4 different types of permission files:</a:t>
            </a:r>
          </a:p>
          <a:p>
            <a:pPr lvl="1"/>
            <a:r>
              <a:rPr lang="en-US" sz="1800" dirty="0" smtClean="0"/>
              <a:t>Role file - Security at executable level.</a:t>
            </a:r>
          </a:p>
          <a:p>
            <a:pPr lvl="1"/>
            <a:r>
              <a:rPr lang="en-US" sz="1800" dirty="0" smtClean="0"/>
              <a:t>Client Permissions file- Required group permissions.</a:t>
            </a:r>
          </a:p>
          <a:p>
            <a:pPr lvl="1"/>
            <a:r>
              <a:rPr lang="en-US" sz="1800" dirty="0" smtClean="0"/>
              <a:t>API file-Categorizes APIs under fine grained groups.</a:t>
            </a:r>
          </a:p>
          <a:p>
            <a:pPr lvl="1"/>
            <a:r>
              <a:rPr lang="en-US" sz="1800" dirty="0" smtClean="0"/>
              <a:t>Groups files - Associates trust level for defined API groups.</a:t>
            </a:r>
          </a:p>
          <a:p>
            <a:pPr marL="0" indent="0">
              <a:buNone/>
            </a:pPr>
            <a:r>
              <a:rPr lang="en-US" sz="2000" dirty="0" smtClean="0"/>
              <a:t>These files will be:</a:t>
            </a:r>
          </a:p>
          <a:p>
            <a:r>
              <a:rPr lang="en-US" sz="2000" dirty="0" smtClean="0"/>
              <a:t>Manually provided by the developer for built-in services.</a:t>
            </a:r>
          </a:p>
          <a:p>
            <a:r>
              <a:rPr lang="en-US" sz="2000" dirty="0" smtClean="0"/>
              <a:t>Auto generated from </a:t>
            </a:r>
            <a:r>
              <a:rPr lang="en-US" sz="2000" dirty="0" err="1" smtClean="0"/>
              <a:t>services.json</a:t>
            </a:r>
            <a:r>
              <a:rPr lang="en-US" sz="2000" dirty="0" smtClean="0"/>
              <a:t> file for external services by app installer.</a:t>
            </a:r>
          </a:p>
          <a:p>
            <a:r>
              <a:rPr lang="en-US" sz="2000" dirty="0" smtClean="0"/>
              <a:t>Auto generated from "</a:t>
            </a:r>
            <a:r>
              <a:rPr lang="en-US" sz="2000" dirty="0" err="1" smtClean="0"/>
              <a:t>appinfo.json</a:t>
            </a:r>
            <a:r>
              <a:rPr lang="en-US" sz="2000" dirty="0" smtClean="0"/>
              <a:t>" for apps by app installer.</a:t>
            </a:r>
          </a:p>
          <a:p>
            <a:pPr marL="0" indent="0">
              <a:buNone/>
            </a:pPr>
            <a:r>
              <a:rPr lang="en-US" sz="2000" dirty="0" smtClean="0"/>
              <a:t>A manifest file containing the paths of the above mentioned files is automatically generated and deployed under "Manifest Directories" location.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3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509"/>
            <a:ext cx="10515600" cy="5863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Manifest file</a:t>
            </a:r>
            <a:endParaRPr lang="en-US" sz="3200" dirty="0"/>
          </a:p>
          <a:p>
            <a:pPr marL="0" indent="0">
              <a:buNone/>
            </a:pPr>
            <a:r>
              <a:rPr lang="en-US" sz="2400" dirty="0" smtClean="0"/>
              <a:t>Each service's manifest file contains the locations of:</a:t>
            </a:r>
          </a:p>
          <a:p>
            <a:r>
              <a:rPr lang="en-US" sz="2400" dirty="0" err="1" smtClean="0"/>
              <a:t>roleFiles</a:t>
            </a:r>
            <a:endParaRPr lang="en-US" sz="2400" dirty="0" smtClean="0"/>
          </a:p>
          <a:p>
            <a:r>
              <a:rPr lang="en-US" sz="2400" dirty="0" err="1" smtClean="0"/>
              <a:t>serviceFiles</a:t>
            </a:r>
            <a:endParaRPr lang="en-US" sz="2400" dirty="0" smtClean="0"/>
          </a:p>
          <a:p>
            <a:r>
              <a:rPr lang="en-US" sz="2400" dirty="0" err="1" smtClean="0"/>
              <a:t>apiPermissionsFiles</a:t>
            </a:r>
            <a:endParaRPr lang="en-US" sz="2400" dirty="0" smtClean="0"/>
          </a:p>
          <a:p>
            <a:r>
              <a:rPr lang="en-US" sz="2400" dirty="0" err="1" smtClean="0"/>
              <a:t>clientPermissionFiles</a:t>
            </a:r>
            <a:endParaRPr lang="en-US" sz="2400" dirty="0" smtClean="0"/>
          </a:p>
          <a:p>
            <a:r>
              <a:rPr lang="en-US" sz="2400" dirty="0" err="1" smtClean="0"/>
              <a:t>groupsFiles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86" y="1692444"/>
            <a:ext cx="637311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823"/>
            <a:ext cx="10515600" cy="5798140"/>
          </a:xfrm>
        </p:spPr>
        <p:txBody>
          <a:bodyPr numCol="1"/>
          <a:lstStyle/>
          <a:p>
            <a:pPr marL="0" indent="0">
              <a:buNone/>
            </a:pPr>
            <a:r>
              <a:rPr lang="en-US" dirty="0" smtClean="0"/>
              <a:t>Role file</a:t>
            </a:r>
          </a:p>
          <a:p>
            <a:pPr marL="0" indent="0">
              <a:buNone/>
            </a:pPr>
            <a:r>
              <a:rPr lang="en-US" sz="2000" dirty="0" smtClean="0"/>
              <a:t>Role file contains allowed service names for each component and individual security settings for each service name.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88" y="1954729"/>
            <a:ext cx="4563112" cy="3000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554480"/>
            <a:ext cx="58369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exeName</a:t>
            </a:r>
            <a:r>
              <a:rPr lang="en-US" sz="2000" dirty="0" smtClean="0"/>
              <a:t> - Absolute path of binary executable.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ype - Service type (regular / privileged/</a:t>
            </a:r>
            <a:r>
              <a:rPr lang="en-US" sz="2000" dirty="0" err="1" smtClean="0"/>
              <a:t>devmode</a:t>
            </a:r>
            <a:r>
              <a:rPr lang="en-US" sz="2000" dirty="0" smtClean="0"/>
              <a:t>). Only privileged services are allowed to change "id" during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trustLevel</a:t>
            </a:r>
            <a:r>
              <a:rPr lang="en-US" sz="2000" dirty="0" smtClean="0"/>
              <a:t>-Security permission level of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allowedNames</a:t>
            </a:r>
            <a:r>
              <a:rPr lang="en-US" sz="2000" dirty="0" smtClean="0"/>
              <a:t> - Names that this service is allowed to </a:t>
            </a:r>
            <a:r>
              <a:rPr lang="en-US" sz="2000" dirty="0" smtClean="0"/>
              <a:t>register</a:t>
            </a:r>
            <a:r>
              <a:rPr lang="en-US" sz="2000" dirty="0" smtClean="0"/>
              <a:t>. It can be an array of any valid service name strings.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inbound - List of services that this service is allowed to receive requests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utbound - List of services that this service is allowed to send requests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903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1089</Words>
  <Application>Microsoft Office PowerPoint</Application>
  <PresentationFormat>Custom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LUNA SERVICE</vt:lpstr>
      <vt:lpstr>LUNA BUS</vt:lpstr>
      <vt:lpstr>PowerPoint Presentation</vt:lpstr>
      <vt:lpstr>Architecture of Luna Bus</vt:lpstr>
      <vt:lpstr>Basic flow to make a luna call</vt:lpstr>
      <vt:lpstr>Method calls</vt:lpstr>
      <vt:lpstr>Access Control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  <vt:lpstr>Asynchronous P2P communication</vt:lpstr>
      <vt:lpstr>Supports One Call Multiple Replies</vt:lpstr>
      <vt:lpstr>Signals</vt:lpstr>
      <vt:lpstr>Starting services dynamically on demand</vt:lpstr>
      <vt:lpstr>Security and Policy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 SERVICE</dc:title>
  <dc:creator>govi govardhan</dc:creator>
  <cp:lastModifiedBy>govardhan.gp</cp:lastModifiedBy>
  <cp:revision>36</cp:revision>
  <dcterms:created xsi:type="dcterms:W3CDTF">2023-03-12T12:55:51Z</dcterms:created>
  <dcterms:modified xsi:type="dcterms:W3CDTF">2023-03-13T08:49:10Z</dcterms:modified>
</cp:coreProperties>
</file>