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72"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0"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550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6601"/>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M. </a:t>
            </a:r>
            <a:r>
              <a:rPr sz="3000" lang="en-US">
                <a:solidFill>
                  <a:srgbClr val="1482AC"/>
                </a:solidFill>
                <a:latin typeface="Arial Bold"/>
              </a:rPr>
              <a:t>Meegal</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3500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800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1700"/>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3849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1700"/>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143500"/>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1700"/>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4000500"/>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1700"/>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477000"/>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92480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terms:created xsi:type="dcterms:W3CDTF">2006-08-15T13:00:00Z</dcterms:created>
  <dcterms:modified xsi:type="dcterms:W3CDTF">2024-04-05T04:16:55Z</dcterms:modified>
</cp:coreProperties>
</file>