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09032" y="117003"/>
            <a:ext cx="2700337" cy="86325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11"/>
            <a:ext cx="14761844" cy="1096010"/>
          </a:xfrm>
          <a:custGeom>
            <a:avLst/>
            <a:gdLst/>
            <a:ahLst/>
            <a:cxnLst/>
            <a:rect l="l" t="t" r="r" b="b"/>
            <a:pathLst>
              <a:path w="14761844" h="1096010">
                <a:moveTo>
                  <a:pt x="14761731" y="0"/>
                </a:moveTo>
                <a:lnTo>
                  <a:pt x="14744700" y="0"/>
                </a:lnTo>
                <a:lnTo>
                  <a:pt x="14725650" y="0"/>
                </a:lnTo>
                <a:lnTo>
                  <a:pt x="14725650" y="1076413"/>
                </a:lnTo>
                <a:lnTo>
                  <a:pt x="14725650" y="1076960"/>
                </a:lnTo>
                <a:lnTo>
                  <a:pt x="19050" y="1076960"/>
                </a:lnTo>
                <a:lnTo>
                  <a:pt x="19050" y="1076413"/>
                </a:lnTo>
                <a:lnTo>
                  <a:pt x="14725650" y="1076413"/>
                </a:lnTo>
                <a:lnTo>
                  <a:pt x="14725650" y="0"/>
                </a:lnTo>
                <a:lnTo>
                  <a:pt x="19050" y="0"/>
                </a:lnTo>
                <a:lnTo>
                  <a:pt x="0" y="0"/>
                </a:lnTo>
                <a:lnTo>
                  <a:pt x="0" y="1076413"/>
                </a:lnTo>
                <a:lnTo>
                  <a:pt x="0" y="1096010"/>
                </a:lnTo>
                <a:lnTo>
                  <a:pt x="14748345" y="1096010"/>
                </a:lnTo>
                <a:lnTo>
                  <a:pt x="14748345" y="1093470"/>
                </a:lnTo>
                <a:lnTo>
                  <a:pt x="14755648" y="1093470"/>
                </a:lnTo>
                <a:lnTo>
                  <a:pt x="14755648" y="1089660"/>
                </a:lnTo>
                <a:lnTo>
                  <a:pt x="14760004" y="1089660"/>
                </a:lnTo>
                <a:lnTo>
                  <a:pt x="14760004" y="1084580"/>
                </a:lnTo>
                <a:lnTo>
                  <a:pt x="14761731" y="1084580"/>
                </a:lnTo>
                <a:lnTo>
                  <a:pt x="14761731" y="1076960"/>
                </a:lnTo>
                <a:lnTo>
                  <a:pt x="14744700" y="1076960"/>
                </a:lnTo>
                <a:lnTo>
                  <a:pt x="14744700" y="1076413"/>
                </a:lnTo>
                <a:lnTo>
                  <a:pt x="14761731" y="1076413"/>
                </a:lnTo>
                <a:lnTo>
                  <a:pt x="14761731" y="1057910"/>
                </a:lnTo>
                <a:lnTo>
                  <a:pt x="14761731" y="1057363"/>
                </a:lnTo>
                <a:lnTo>
                  <a:pt x="14761731" y="19050"/>
                </a:lnTo>
                <a:lnTo>
                  <a:pt x="14761731" y="0"/>
                </a:lnTo>
                <a:close/>
              </a:path>
            </a:pathLst>
          </a:custGeom>
          <a:solidFill>
            <a:srgbClr val="2032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833449" y="-628"/>
            <a:ext cx="168910" cy="1099185"/>
          </a:xfrm>
          <a:custGeom>
            <a:avLst/>
            <a:gdLst/>
            <a:ahLst/>
            <a:cxnLst/>
            <a:rect l="l" t="t" r="r" b="b"/>
            <a:pathLst>
              <a:path w="168909" h="1099185">
                <a:moveTo>
                  <a:pt x="168424" y="1098706"/>
                </a:moveTo>
                <a:lnTo>
                  <a:pt x="0" y="1098706"/>
                </a:lnTo>
                <a:lnTo>
                  <a:pt x="0" y="0"/>
                </a:lnTo>
                <a:lnTo>
                  <a:pt x="168424" y="0"/>
                </a:lnTo>
                <a:lnTo>
                  <a:pt x="168424" y="1098706"/>
                </a:lnTo>
                <a:close/>
              </a:path>
            </a:pathLst>
          </a:custGeom>
          <a:solidFill>
            <a:srgbClr val="7EB9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758987" cy="1066799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7887950" y="-628"/>
            <a:ext cx="400050" cy="1099185"/>
          </a:xfrm>
          <a:custGeom>
            <a:avLst/>
            <a:gdLst/>
            <a:ahLst/>
            <a:cxnLst/>
            <a:rect l="l" t="t" r="r" b="b"/>
            <a:pathLst>
              <a:path w="400050" h="1099185">
                <a:moveTo>
                  <a:pt x="400049" y="1098574"/>
                </a:moveTo>
                <a:lnTo>
                  <a:pt x="0" y="1098574"/>
                </a:lnTo>
                <a:lnTo>
                  <a:pt x="0" y="0"/>
                </a:lnTo>
                <a:lnTo>
                  <a:pt x="400049" y="0"/>
                </a:lnTo>
                <a:lnTo>
                  <a:pt x="400049" y="1098574"/>
                </a:lnTo>
                <a:close/>
              </a:path>
            </a:pathLst>
          </a:custGeom>
          <a:solidFill>
            <a:srgbClr val="FED5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23274" y="3438721"/>
            <a:ext cx="10591799" cy="67246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9138" y="1163843"/>
            <a:ext cx="404749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26283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09032" y="117003"/>
            <a:ext cx="2700337" cy="86325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763752" cy="109549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4833451" y="-628"/>
            <a:ext cx="168910" cy="1098550"/>
          </a:xfrm>
          <a:custGeom>
            <a:avLst/>
            <a:gdLst/>
            <a:ahLst/>
            <a:cxnLst/>
            <a:rect l="l" t="t" r="r" b="b"/>
            <a:pathLst>
              <a:path w="168909" h="1098550">
                <a:moveTo>
                  <a:pt x="168402" y="1098518"/>
                </a:moveTo>
                <a:lnTo>
                  <a:pt x="0" y="1098518"/>
                </a:lnTo>
                <a:lnTo>
                  <a:pt x="0" y="0"/>
                </a:lnTo>
                <a:lnTo>
                  <a:pt x="168402" y="0"/>
                </a:lnTo>
                <a:lnTo>
                  <a:pt x="168402" y="1098518"/>
                </a:lnTo>
                <a:close/>
              </a:path>
            </a:pathLst>
          </a:custGeom>
          <a:solidFill>
            <a:srgbClr val="7EB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7887950" y="-628"/>
            <a:ext cx="400050" cy="1098550"/>
          </a:xfrm>
          <a:custGeom>
            <a:avLst/>
            <a:gdLst/>
            <a:ahLst/>
            <a:cxnLst/>
            <a:rect l="l" t="t" r="r" b="b"/>
            <a:pathLst>
              <a:path w="400050" h="1098550">
                <a:moveTo>
                  <a:pt x="400050" y="1098518"/>
                </a:moveTo>
                <a:lnTo>
                  <a:pt x="0" y="1098518"/>
                </a:lnTo>
                <a:lnTo>
                  <a:pt x="0" y="0"/>
                </a:lnTo>
                <a:lnTo>
                  <a:pt x="400050" y="0"/>
                </a:lnTo>
                <a:lnTo>
                  <a:pt x="400050" y="1098518"/>
                </a:lnTo>
                <a:close/>
              </a:path>
            </a:pathLst>
          </a:custGeom>
          <a:solidFill>
            <a:srgbClr val="FED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6283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6283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09032" y="117003"/>
            <a:ext cx="2700337" cy="86325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11"/>
            <a:ext cx="14761844" cy="1096010"/>
          </a:xfrm>
          <a:custGeom>
            <a:avLst/>
            <a:gdLst/>
            <a:ahLst/>
            <a:cxnLst/>
            <a:rect l="l" t="t" r="r" b="b"/>
            <a:pathLst>
              <a:path w="14761844" h="1096010">
                <a:moveTo>
                  <a:pt x="14761731" y="0"/>
                </a:moveTo>
                <a:lnTo>
                  <a:pt x="14744700" y="0"/>
                </a:lnTo>
                <a:lnTo>
                  <a:pt x="14725650" y="0"/>
                </a:lnTo>
                <a:lnTo>
                  <a:pt x="14725650" y="1076413"/>
                </a:lnTo>
                <a:lnTo>
                  <a:pt x="14725650" y="1076960"/>
                </a:lnTo>
                <a:lnTo>
                  <a:pt x="19050" y="1076960"/>
                </a:lnTo>
                <a:lnTo>
                  <a:pt x="19050" y="1076413"/>
                </a:lnTo>
                <a:lnTo>
                  <a:pt x="14725650" y="1076413"/>
                </a:lnTo>
                <a:lnTo>
                  <a:pt x="14725650" y="0"/>
                </a:lnTo>
                <a:lnTo>
                  <a:pt x="19050" y="0"/>
                </a:lnTo>
                <a:lnTo>
                  <a:pt x="0" y="0"/>
                </a:lnTo>
                <a:lnTo>
                  <a:pt x="0" y="1076413"/>
                </a:lnTo>
                <a:lnTo>
                  <a:pt x="0" y="1096010"/>
                </a:lnTo>
                <a:lnTo>
                  <a:pt x="14748345" y="1096010"/>
                </a:lnTo>
                <a:lnTo>
                  <a:pt x="14748345" y="1093470"/>
                </a:lnTo>
                <a:lnTo>
                  <a:pt x="14755648" y="1093470"/>
                </a:lnTo>
                <a:lnTo>
                  <a:pt x="14755648" y="1089660"/>
                </a:lnTo>
                <a:lnTo>
                  <a:pt x="14760004" y="1089660"/>
                </a:lnTo>
                <a:lnTo>
                  <a:pt x="14760004" y="1084580"/>
                </a:lnTo>
                <a:lnTo>
                  <a:pt x="14761731" y="1084580"/>
                </a:lnTo>
                <a:lnTo>
                  <a:pt x="14761731" y="1076960"/>
                </a:lnTo>
                <a:lnTo>
                  <a:pt x="14744700" y="1076960"/>
                </a:lnTo>
                <a:lnTo>
                  <a:pt x="14744700" y="1076413"/>
                </a:lnTo>
                <a:lnTo>
                  <a:pt x="14761731" y="1076413"/>
                </a:lnTo>
                <a:lnTo>
                  <a:pt x="14761731" y="1057910"/>
                </a:lnTo>
                <a:lnTo>
                  <a:pt x="14761731" y="1057363"/>
                </a:lnTo>
                <a:lnTo>
                  <a:pt x="14761731" y="19050"/>
                </a:lnTo>
                <a:lnTo>
                  <a:pt x="14761731" y="0"/>
                </a:lnTo>
                <a:close/>
              </a:path>
            </a:pathLst>
          </a:custGeom>
          <a:solidFill>
            <a:srgbClr val="2032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833449" y="-628"/>
            <a:ext cx="168910" cy="1099185"/>
          </a:xfrm>
          <a:custGeom>
            <a:avLst/>
            <a:gdLst/>
            <a:ahLst/>
            <a:cxnLst/>
            <a:rect l="l" t="t" r="r" b="b"/>
            <a:pathLst>
              <a:path w="168909" h="1099185">
                <a:moveTo>
                  <a:pt x="168424" y="1098706"/>
                </a:moveTo>
                <a:lnTo>
                  <a:pt x="0" y="1098706"/>
                </a:lnTo>
                <a:lnTo>
                  <a:pt x="0" y="0"/>
                </a:lnTo>
                <a:lnTo>
                  <a:pt x="168424" y="0"/>
                </a:lnTo>
                <a:lnTo>
                  <a:pt x="168424" y="1098706"/>
                </a:lnTo>
                <a:close/>
              </a:path>
            </a:pathLst>
          </a:custGeom>
          <a:solidFill>
            <a:srgbClr val="7EB9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758987" cy="1066799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7887950" y="-628"/>
            <a:ext cx="400050" cy="1099185"/>
          </a:xfrm>
          <a:custGeom>
            <a:avLst/>
            <a:gdLst/>
            <a:ahLst/>
            <a:cxnLst/>
            <a:rect l="l" t="t" r="r" b="b"/>
            <a:pathLst>
              <a:path w="400050" h="1099185">
                <a:moveTo>
                  <a:pt x="400049" y="1098574"/>
                </a:moveTo>
                <a:lnTo>
                  <a:pt x="0" y="1098574"/>
                </a:lnTo>
                <a:lnTo>
                  <a:pt x="0" y="0"/>
                </a:lnTo>
                <a:lnTo>
                  <a:pt x="400049" y="0"/>
                </a:lnTo>
                <a:lnTo>
                  <a:pt x="400049" y="1098574"/>
                </a:lnTo>
                <a:close/>
              </a:path>
            </a:pathLst>
          </a:custGeom>
          <a:solidFill>
            <a:srgbClr val="FED5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8810624" y="876300"/>
            <a:ext cx="7010400" cy="1466850"/>
          </a:xfrm>
          <a:custGeom>
            <a:avLst/>
            <a:gdLst/>
            <a:ahLst/>
            <a:cxnLst/>
            <a:rect l="l" t="t" r="r" b="b"/>
            <a:pathLst>
              <a:path w="7010400" h="1466850">
                <a:moveTo>
                  <a:pt x="6760940" y="1466849"/>
                </a:moveTo>
                <a:lnTo>
                  <a:pt x="249459" y="1466849"/>
                </a:lnTo>
                <a:lnTo>
                  <a:pt x="199196" y="1461883"/>
                </a:lnTo>
                <a:lnTo>
                  <a:pt x="152376" y="1447639"/>
                </a:lnTo>
                <a:lnTo>
                  <a:pt x="110002" y="1425099"/>
                </a:lnTo>
                <a:lnTo>
                  <a:pt x="73080" y="1395245"/>
                </a:lnTo>
                <a:lnTo>
                  <a:pt x="42614" y="1359061"/>
                </a:lnTo>
                <a:lnTo>
                  <a:pt x="19609" y="1317527"/>
                </a:lnTo>
                <a:lnTo>
                  <a:pt x="5069" y="1271627"/>
                </a:lnTo>
                <a:lnTo>
                  <a:pt x="0" y="1222343"/>
                </a:lnTo>
                <a:lnTo>
                  <a:pt x="0" y="244506"/>
                </a:lnTo>
                <a:lnTo>
                  <a:pt x="5069" y="195222"/>
                </a:lnTo>
                <a:lnTo>
                  <a:pt x="19609" y="149322"/>
                </a:lnTo>
                <a:lnTo>
                  <a:pt x="42614" y="107788"/>
                </a:lnTo>
                <a:lnTo>
                  <a:pt x="73080" y="71604"/>
                </a:lnTo>
                <a:lnTo>
                  <a:pt x="110002" y="41750"/>
                </a:lnTo>
                <a:lnTo>
                  <a:pt x="152376" y="19210"/>
                </a:lnTo>
                <a:lnTo>
                  <a:pt x="199196" y="4966"/>
                </a:lnTo>
                <a:lnTo>
                  <a:pt x="249459" y="0"/>
                </a:lnTo>
                <a:lnTo>
                  <a:pt x="6760940" y="0"/>
                </a:lnTo>
                <a:lnTo>
                  <a:pt x="6811203" y="4966"/>
                </a:lnTo>
                <a:lnTo>
                  <a:pt x="6858023" y="19210"/>
                </a:lnTo>
                <a:lnTo>
                  <a:pt x="6900397" y="41750"/>
                </a:lnTo>
                <a:lnTo>
                  <a:pt x="6937319" y="71604"/>
                </a:lnTo>
                <a:lnTo>
                  <a:pt x="6967785" y="107788"/>
                </a:lnTo>
                <a:lnTo>
                  <a:pt x="6990790" y="149322"/>
                </a:lnTo>
                <a:lnTo>
                  <a:pt x="7005330" y="195222"/>
                </a:lnTo>
                <a:lnTo>
                  <a:pt x="7010399" y="244506"/>
                </a:lnTo>
                <a:lnTo>
                  <a:pt x="7010399" y="1222343"/>
                </a:lnTo>
                <a:lnTo>
                  <a:pt x="7005330" y="1271627"/>
                </a:lnTo>
                <a:lnTo>
                  <a:pt x="6990790" y="1317527"/>
                </a:lnTo>
                <a:lnTo>
                  <a:pt x="6967785" y="1359061"/>
                </a:lnTo>
                <a:lnTo>
                  <a:pt x="6937319" y="1395245"/>
                </a:lnTo>
                <a:lnTo>
                  <a:pt x="6900397" y="1425099"/>
                </a:lnTo>
                <a:lnTo>
                  <a:pt x="6858023" y="1447639"/>
                </a:lnTo>
                <a:lnTo>
                  <a:pt x="6811203" y="1461883"/>
                </a:lnTo>
                <a:lnTo>
                  <a:pt x="6760940" y="1466849"/>
                </a:lnTo>
                <a:close/>
              </a:path>
            </a:pathLst>
          </a:custGeom>
          <a:solidFill>
            <a:srgbClr val="EBED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8791574" y="857250"/>
            <a:ext cx="7049134" cy="1504950"/>
          </a:xfrm>
          <a:custGeom>
            <a:avLst/>
            <a:gdLst/>
            <a:ahLst/>
            <a:cxnLst/>
            <a:rect l="l" t="t" r="r" b="b"/>
            <a:pathLst>
              <a:path w="7049134" h="1504950">
                <a:moveTo>
                  <a:pt x="268510" y="1504949"/>
                </a:moveTo>
                <a:lnTo>
                  <a:pt x="220342" y="1500715"/>
                </a:lnTo>
                <a:lnTo>
                  <a:pt x="174967" y="1488503"/>
                </a:lnTo>
                <a:lnTo>
                  <a:pt x="133152" y="1469047"/>
                </a:lnTo>
                <a:lnTo>
                  <a:pt x="95665" y="1443084"/>
                </a:lnTo>
                <a:lnTo>
                  <a:pt x="63272" y="1411349"/>
                </a:lnTo>
                <a:lnTo>
                  <a:pt x="36741" y="1374577"/>
                </a:lnTo>
                <a:lnTo>
                  <a:pt x="16841" y="1333503"/>
                </a:lnTo>
                <a:lnTo>
                  <a:pt x="4338" y="1288863"/>
                </a:lnTo>
                <a:lnTo>
                  <a:pt x="0" y="1241393"/>
                </a:lnTo>
                <a:lnTo>
                  <a:pt x="0" y="263556"/>
                </a:lnTo>
                <a:lnTo>
                  <a:pt x="4338" y="216086"/>
                </a:lnTo>
                <a:lnTo>
                  <a:pt x="16841" y="171446"/>
                </a:lnTo>
                <a:lnTo>
                  <a:pt x="36741" y="130372"/>
                </a:lnTo>
                <a:lnTo>
                  <a:pt x="63272" y="93600"/>
                </a:lnTo>
                <a:lnTo>
                  <a:pt x="95665" y="61865"/>
                </a:lnTo>
                <a:lnTo>
                  <a:pt x="133152" y="35902"/>
                </a:lnTo>
                <a:lnTo>
                  <a:pt x="174967" y="16446"/>
                </a:lnTo>
                <a:lnTo>
                  <a:pt x="220342" y="4234"/>
                </a:lnTo>
                <a:lnTo>
                  <a:pt x="268510" y="0"/>
                </a:lnTo>
                <a:lnTo>
                  <a:pt x="6779990" y="0"/>
                </a:lnTo>
                <a:lnTo>
                  <a:pt x="6779990" y="19050"/>
                </a:lnTo>
                <a:lnTo>
                  <a:pt x="268510" y="19050"/>
                </a:lnTo>
                <a:lnTo>
                  <a:pt x="268510" y="38100"/>
                </a:lnTo>
                <a:lnTo>
                  <a:pt x="221964" y="42693"/>
                </a:lnTo>
                <a:lnTo>
                  <a:pt x="178662" y="55861"/>
                </a:lnTo>
                <a:lnTo>
                  <a:pt x="139517" y="76686"/>
                </a:lnTo>
                <a:lnTo>
                  <a:pt x="105441" y="104251"/>
                </a:lnTo>
                <a:lnTo>
                  <a:pt x="77349" y="137638"/>
                </a:lnTo>
                <a:lnTo>
                  <a:pt x="56153" y="175929"/>
                </a:lnTo>
                <a:lnTo>
                  <a:pt x="42765" y="218208"/>
                </a:lnTo>
                <a:lnTo>
                  <a:pt x="38100" y="263556"/>
                </a:lnTo>
                <a:lnTo>
                  <a:pt x="38100" y="1241393"/>
                </a:lnTo>
                <a:lnTo>
                  <a:pt x="42765" y="1286741"/>
                </a:lnTo>
                <a:lnTo>
                  <a:pt x="56153" y="1329020"/>
                </a:lnTo>
                <a:lnTo>
                  <a:pt x="77349" y="1367311"/>
                </a:lnTo>
                <a:lnTo>
                  <a:pt x="105441" y="1400698"/>
                </a:lnTo>
                <a:lnTo>
                  <a:pt x="139517" y="1428263"/>
                </a:lnTo>
                <a:lnTo>
                  <a:pt x="178662" y="1449088"/>
                </a:lnTo>
                <a:lnTo>
                  <a:pt x="221964" y="1462256"/>
                </a:lnTo>
                <a:lnTo>
                  <a:pt x="268510" y="1466849"/>
                </a:lnTo>
                <a:lnTo>
                  <a:pt x="6918520" y="1466849"/>
                </a:lnTo>
                <a:lnTo>
                  <a:pt x="6915347" y="1469047"/>
                </a:lnTo>
                <a:lnTo>
                  <a:pt x="6879127" y="1485899"/>
                </a:lnTo>
                <a:lnTo>
                  <a:pt x="268510" y="1485899"/>
                </a:lnTo>
                <a:lnTo>
                  <a:pt x="268510" y="1504949"/>
                </a:lnTo>
                <a:close/>
              </a:path>
              <a:path w="7049134" h="1504950">
                <a:moveTo>
                  <a:pt x="6918520" y="1466849"/>
                </a:moveTo>
                <a:lnTo>
                  <a:pt x="6779990" y="1466849"/>
                </a:lnTo>
                <a:lnTo>
                  <a:pt x="6826536" y="1462256"/>
                </a:lnTo>
                <a:lnTo>
                  <a:pt x="6869837" y="1449088"/>
                </a:lnTo>
                <a:lnTo>
                  <a:pt x="6908983" y="1428263"/>
                </a:lnTo>
                <a:lnTo>
                  <a:pt x="6943058" y="1400698"/>
                </a:lnTo>
                <a:lnTo>
                  <a:pt x="6971150" y="1367311"/>
                </a:lnTo>
                <a:lnTo>
                  <a:pt x="6992347" y="1329020"/>
                </a:lnTo>
                <a:lnTo>
                  <a:pt x="7005734" y="1286741"/>
                </a:lnTo>
                <a:lnTo>
                  <a:pt x="7010399" y="1241393"/>
                </a:lnTo>
                <a:lnTo>
                  <a:pt x="7010399" y="263556"/>
                </a:lnTo>
                <a:lnTo>
                  <a:pt x="7005734" y="218208"/>
                </a:lnTo>
                <a:lnTo>
                  <a:pt x="6992347" y="175929"/>
                </a:lnTo>
                <a:lnTo>
                  <a:pt x="6971150" y="137638"/>
                </a:lnTo>
                <a:lnTo>
                  <a:pt x="6943058" y="104251"/>
                </a:lnTo>
                <a:lnTo>
                  <a:pt x="6908983" y="76686"/>
                </a:lnTo>
                <a:lnTo>
                  <a:pt x="6869837" y="55861"/>
                </a:lnTo>
                <a:lnTo>
                  <a:pt x="6826536" y="42693"/>
                </a:lnTo>
                <a:lnTo>
                  <a:pt x="6779990" y="38100"/>
                </a:lnTo>
                <a:lnTo>
                  <a:pt x="268510" y="38100"/>
                </a:lnTo>
                <a:lnTo>
                  <a:pt x="268510" y="19050"/>
                </a:lnTo>
                <a:lnTo>
                  <a:pt x="6779990" y="19050"/>
                </a:lnTo>
                <a:lnTo>
                  <a:pt x="6779990" y="0"/>
                </a:lnTo>
                <a:lnTo>
                  <a:pt x="6828157" y="4234"/>
                </a:lnTo>
                <a:lnTo>
                  <a:pt x="6873532" y="16446"/>
                </a:lnTo>
                <a:lnTo>
                  <a:pt x="6915347" y="35902"/>
                </a:lnTo>
                <a:lnTo>
                  <a:pt x="6952835" y="61865"/>
                </a:lnTo>
                <a:lnTo>
                  <a:pt x="6985227" y="93600"/>
                </a:lnTo>
                <a:lnTo>
                  <a:pt x="7011758" y="130372"/>
                </a:lnTo>
                <a:lnTo>
                  <a:pt x="7031658" y="171446"/>
                </a:lnTo>
                <a:lnTo>
                  <a:pt x="7044161" y="216086"/>
                </a:lnTo>
                <a:lnTo>
                  <a:pt x="7048573" y="263556"/>
                </a:lnTo>
                <a:lnTo>
                  <a:pt x="7048573" y="1241393"/>
                </a:lnTo>
                <a:lnTo>
                  <a:pt x="7044161" y="1288863"/>
                </a:lnTo>
                <a:lnTo>
                  <a:pt x="7031658" y="1333503"/>
                </a:lnTo>
                <a:lnTo>
                  <a:pt x="7011758" y="1374577"/>
                </a:lnTo>
                <a:lnTo>
                  <a:pt x="6985227" y="1411349"/>
                </a:lnTo>
                <a:lnTo>
                  <a:pt x="6952835" y="1443084"/>
                </a:lnTo>
                <a:lnTo>
                  <a:pt x="6918520" y="1466849"/>
                </a:lnTo>
                <a:close/>
              </a:path>
              <a:path w="7049134" h="1504950">
                <a:moveTo>
                  <a:pt x="6779990" y="1504949"/>
                </a:moveTo>
                <a:lnTo>
                  <a:pt x="268510" y="1504949"/>
                </a:lnTo>
                <a:lnTo>
                  <a:pt x="268510" y="1485899"/>
                </a:lnTo>
                <a:lnTo>
                  <a:pt x="6779990" y="1485899"/>
                </a:lnTo>
                <a:lnTo>
                  <a:pt x="6779990" y="1504949"/>
                </a:lnTo>
                <a:close/>
              </a:path>
              <a:path w="7049134" h="1504950">
                <a:moveTo>
                  <a:pt x="6779991" y="1504949"/>
                </a:moveTo>
                <a:lnTo>
                  <a:pt x="6779990" y="1485899"/>
                </a:lnTo>
                <a:lnTo>
                  <a:pt x="6879127" y="1485899"/>
                </a:lnTo>
                <a:lnTo>
                  <a:pt x="6873532" y="1488503"/>
                </a:lnTo>
                <a:lnTo>
                  <a:pt x="6828157" y="1500715"/>
                </a:lnTo>
                <a:lnTo>
                  <a:pt x="6779991" y="150494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" name="bg 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401128" y="1303294"/>
            <a:ext cx="1894488" cy="615717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35783" y="1113136"/>
            <a:ext cx="1183423" cy="996566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331826" y="6652369"/>
            <a:ext cx="1476374" cy="1447799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008977" y="7078824"/>
            <a:ext cx="2322828" cy="205292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6283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09032" y="117003"/>
            <a:ext cx="2700337" cy="86325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11"/>
            <a:ext cx="14761844" cy="1096010"/>
          </a:xfrm>
          <a:custGeom>
            <a:avLst/>
            <a:gdLst/>
            <a:ahLst/>
            <a:cxnLst/>
            <a:rect l="l" t="t" r="r" b="b"/>
            <a:pathLst>
              <a:path w="14761844" h="1096010">
                <a:moveTo>
                  <a:pt x="14761731" y="0"/>
                </a:moveTo>
                <a:lnTo>
                  <a:pt x="14744700" y="0"/>
                </a:lnTo>
                <a:lnTo>
                  <a:pt x="14725650" y="0"/>
                </a:lnTo>
                <a:lnTo>
                  <a:pt x="14725650" y="1076413"/>
                </a:lnTo>
                <a:lnTo>
                  <a:pt x="14725650" y="1076960"/>
                </a:lnTo>
                <a:lnTo>
                  <a:pt x="19050" y="1076960"/>
                </a:lnTo>
                <a:lnTo>
                  <a:pt x="19050" y="1076413"/>
                </a:lnTo>
                <a:lnTo>
                  <a:pt x="14725650" y="1076413"/>
                </a:lnTo>
                <a:lnTo>
                  <a:pt x="14725650" y="0"/>
                </a:lnTo>
                <a:lnTo>
                  <a:pt x="19050" y="0"/>
                </a:lnTo>
                <a:lnTo>
                  <a:pt x="0" y="0"/>
                </a:lnTo>
                <a:lnTo>
                  <a:pt x="0" y="1076413"/>
                </a:lnTo>
                <a:lnTo>
                  <a:pt x="0" y="1096010"/>
                </a:lnTo>
                <a:lnTo>
                  <a:pt x="14748345" y="1096010"/>
                </a:lnTo>
                <a:lnTo>
                  <a:pt x="14748345" y="1093470"/>
                </a:lnTo>
                <a:lnTo>
                  <a:pt x="14755648" y="1093470"/>
                </a:lnTo>
                <a:lnTo>
                  <a:pt x="14755648" y="1089660"/>
                </a:lnTo>
                <a:lnTo>
                  <a:pt x="14760004" y="1089660"/>
                </a:lnTo>
                <a:lnTo>
                  <a:pt x="14760004" y="1084580"/>
                </a:lnTo>
                <a:lnTo>
                  <a:pt x="14761731" y="1084580"/>
                </a:lnTo>
                <a:lnTo>
                  <a:pt x="14761731" y="1076960"/>
                </a:lnTo>
                <a:lnTo>
                  <a:pt x="14744700" y="1076960"/>
                </a:lnTo>
                <a:lnTo>
                  <a:pt x="14744700" y="1076413"/>
                </a:lnTo>
                <a:lnTo>
                  <a:pt x="14761731" y="1076413"/>
                </a:lnTo>
                <a:lnTo>
                  <a:pt x="14761731" y="1057910"/>
                </a:lnTo>
                <a:lnTo>
                  <a:pt x="14761731" y="1057363"/>
                </a:lnTo>
                <a:lnTo>
                  <a:pt x="14761731" y="19050"/>
                </a:lnTo>
                <a:lnTo>
                  <a:pt x="14761731" y="0"/>
                </a:lnTo>
                <a:close/>
              </a:path>
            </a:pathLst>
          </a:custGeom>
          <a:solidFill>
            <a:srgbClr val="2032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833449" y="-628"/>
            <a:ext cx="168910" cy="1099185"/>
          </a:xfrm>
          <a:custGeom>
            <a:avLst/>
            <a:gdLst/>
            <a:ahLst/>
            <a:cxnLst/>
            <a:rect l="l" t="t" r="r" b="b"/>
            <a:pathLst>
              <a:path w="168909" h="1099185">
                <a:moveTo>
                  <a:pt x="168424" y="1098706"/>
                </a:moveTo>
                <a:lnTo>
                  <a:pt x="0" y="1098706"/>
                </a:lnTo>
                <a:lnTo>
                  <a:pt x="0" y="0"/>
                </a:lnTo>
                <a:lnTo>
                  <a:pt x="168424" y="0"/>
                </a:lnTo>
                <a:lnTo>
                  <a:pt x="168424" y="1098706"/>
                </a:lnTo>
                <a:close/>
              </a:path>
            </a:pathLst>
          </a:custGeom>
          <a:solidFill>
            <a:srgbClr val="7EB9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758987" cy="1066799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7887950" y="-628"/>
            <a:ext cx="400050" cy="1099185"/>
          </a:xfrm>
          <a:custGeom>
            <a:avLst/>
            <a:gdLst/>
            <a:ahLst/>
            <a:cxnLst/>
            <a:rect l="l" t="t" r="r" b="b"/>
            <a:pathLst>
              <a:path w="400050" h="1099185">
                <a:moveTo>
                  <a:pt x="400049" y="1098574"/>
                </a:moveTo>
                <a:lnTo>
                  <a:pt x="0" y="1098574"/>
                </a:lnTo>
                <a:lnTo>
                  <a:pt x="0" y="0"/>
                </a:lnTo>
                <a:lnTo>
                  <a:pt x="400049" y="0"/>
                </a:lnTo>
                <a:lnTo>
                  <a:pt x="400049" y="1098574"/>
                </a:lnTo>
                <a:close/>
              </a:path>
            </a:pathLst>
          </a:custGeom>
          <a:solidFill>
            <a:srgbClr val="FED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0" y="9073524"/>
            <a:ext cx="18288000" cy="28575"/>
          </a:xfrm>
          <a:custGeom>
            <a:avLst/>
            <a:gdLst/>
            <a:ahLst/>
            <a:cxnLst/>
            <a:rect l="l" t="t" r="r" b="b"/>
            <a:pathLst>
              <a:path w="18288000" h="28575">
                <a:moveTo>
                  <a:pt x="0" y="9525"/>
                </a:moveTo>
                <a:lnTo>
                  <a:pt x="0" y="0"/>
                </a:lnTo>
                <a:lnTo>
                  <a:pt x="18287999" y="19030"/>
                </a:lnTo>
                <a:lnTo>
                  <a:pt x="18287999" y="28555"/>
                </a:lnTo>
                <a:lnTo>
                  <a:pt x="0" y="9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18520" y="2164079"/>
            <a:ext cx="6749524" cy="69494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109032" y="117003"/>
            <a:ext cx="2700337" cy="8632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0241" y="1072401"/>
            <a:ext cx="3719597" cy="709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262834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2490" y="3087790"/>
            <a:ext cx="11032490" cy="6848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kaggle.com/datasets/akshat103/e-waste-image-dataset" TargetMode="Externa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jpg"/><Relationship Id="rId7" Type="http://schemas.openxmlformats.org/officeDocument/2006/relationships/image" Target="../media/image1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Relationship Id="rId3" Type="http://schemas.openxmlformats.org/officeDocument/2006/relationships/image" Target="../media/image26.jpg"/><Relationship Id="rId4" Type="http://schemas.openxmlformats.org/officeDocument/2006/relationships/image" Target="../media/image2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1829" y="3777141"/>
            <a:ext cx="10006965" cy="2564130"/>
          </a:xfrm>
          <a:prstGeom prst="rect"/>
        </p:spPr>
        <p:txBody>
          <a:bodyPr wrap="square" lIns="0" tIns="106045" rIns="0" bIns="0" rtlCol="0" vert="horz">
            <a:spAutoFit/>
          </a:bodyPr>
          <a:lstStyle/>
          <a:p>
            <a:pPr algn="ctr" marL="12065" marR="5080">
              <a:lnSpc>
                <a:spcPts val="6450"/>
              </a:lnSpc>
              <a:spcBef>
                <a:spcPts val="835"/>
              </a:spcBef>
            </a:pPr>
            <a:r>
              <a:rPr dirty="0" sz="6000" spc="-90" b="0">
                <a:solidFill>
                  <a:srgbClr val="FFFFFF"/>
                </a:solidFill>
                <a:latin typeface="SimSun-ExtB"/>
                <a:cs typeface="SimSun-ExtB"/>
              </a:rPr>
              <a:t>♻</a:t>
            </a:r>
            <a:r>
              <a:rPr dirty="0" sz="5400" spc="-90">
                <a:solidFill>
                  <a:srgbClr val="FFFFFF"/>
                </a:solidFill>
                <a:latin typeface="Tahoma"/>
                <a:cs typeface="Tahoma"/>
              </a:rPr>
              <a:t>E-</a:t>
            </a:r>
            <a:r>
              <a:rPr dirty="0" sz="5400" spc="155">
                <a:solidFill>
                  <a:srgbClr val="FFFFFF"/>
                </a:solidFill>
                <a:latin typeface="Tahoma"/>
                <a:cs typeface="Tahoma"/>
              </a:rPr>
              <a:t>Waste</a:t>
            </a:r>
            <a:r>
              <a:rPr dirty="0" sz="5400" spc="-4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400" spc="95">
                <a:solidFill>
                  <a:srgbClr val="FFFFFF"/>
                </a:solidFill>
                <a:latin typeface="Tahoma"/>
                <a:cs typeface="Tahoma"/>
              </a:rPr>
              <a:t>Generation</a:t>
            </a:r>
            <a:r>
              <a:rPr dirty="0" sz="5400" spc="-40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400" spc="60">
                <a:solidFill>
                  <a:srgbClr val="FFFFFF"/>
                </a:solidFill>
                <a:latin typeface="Tahoma"/>
                <a:cs typeface="Tahoma"/>
              </a:rPr>
              <a:t>Using </a:t>
            </a:r>
            <a:r>
              <a:rPr dirty="0" sz="5400" spc="-10">
                <a:solidFill>
                  <a:srgbClr val="FFFFFF"/>
                </a:solidFill>
                <a:latin typeface="Tahoma"/>
                <a:cs typeface="Tahoma"/>
              </a:rPr>
              <a:t>ResNet50</a:t>
            </a:r>
            <a:r>
              <a:rPr dirty="0" sz="5400" spc="-4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400" spc="-30">
                <a:solidFill>
                  <a:srgbClr val="FFFFFF"/>
                </a:solidFill>
                <a:latin typeface="Tahoma"/>
                <a:cs typeface="Tahoma"/>
              </a:rPr>
              <a:t>for</a:t>
            </a:r>
            <a:r>
              <a:rPr dirty="0" sz="5400" spc="-4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400" spc="120">
                <a:solidFill>
                  <a:srgbClr val="FFFFFF"/>
                </a:solidFill>
                <a:latin typeface="Tahoma"/>
                <a:cs typeface="Tahoma"/>
              </a:rPr>
              <a:t>Sustainable Recycling</a:t>
            </a:r>
            <a:r>
              <a:rPr dirty="0" sz="5400" spc="-43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5400" spc="40">
                <a:solidFill>
                  <a:srgbClr val="FFFFFF"/>
                </a:solidFill>
                <a:latin typeface="Tahoma"/>
                <a:cs typeface="Tahoma"/>
              </a:rPr>
              <a:t>Solutions</a:t>
            </a:r>
            <a:endParaRPr sz="5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337539" y="4662108"/>
            <a:ext cx="1951989" cy="825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50" spc="-20" b="1">
                <a:latin typeface="Arial"/>
                <a:cs typeface="Arial"/>
              </a:rPr>
              <a:t>GOAL</a:t>
            </a:r>
            <a:endParaRPr sz="525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73939" y="1133953"/>
            <a:ext cx="8728075" cy="20650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717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latin typeface="Arial"/>
                <a:cs typeface="Arial"/>
              </a:rPr>
              <a:t>Learning</a:t>
            </a:r>
            <a:r>
              <a:rPr dirty="0" sz="3000" spc="-85" b="1">
                <a:latin typeface="Arial"/>
                <a:cs typeface="Arial"/>
              </a:rPr>
              <a:t> </a:t>
            </a:r>
            <a:r>
              <a:rPr dirty="0" sz="3000" spc="-10" b="1">
                <a:latin typeface="Arial"/>
                <a:cs typeface="Arial"/>
              </a:rPr>
              <a:t>Objectives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3000">
              <a:latin typeface="Arial"/>
              <a:cs typeface="Arial"/>
            </a:endParaRPr>
          </a:p>
          <a:p>
            <a:pPr marL="12700" marR="5080" indent="275590">
              <a:lnSpc>
                <a:spcPct val="115199"/>
              </a:lnSpc>
              <a:buChar char="•"/>
              <a:tabLst>
                <a:tab pos="288290" algn="l"/>
              </a:tabLst>
            </a:pPr>
            <a:r>
              <a:rPr dirty="0" sz="3200" spc="70">
                <a:latin typeface="Lucida Sans Unicode"/>
                <a:cs typeface="Lucida Sans Unicode"/>
              </a:rPr>
              <a:t>Understand</a:t>
            </a:r>
            <a:r>
              <a:rPr dirty="0" sz="3200" spc="-130">
                <a:latin typeface="Lucida Sans Unicode"/>
                <a:cs typeface="Lucida Sans Unicode"/>
              </a:rPr>
              <a:t> </a:t>
            </a:r>
            <a:r>
              <a:rPr dirty="0" sz="3200" spc="60">
                <a:latin typeface="Lucida Sans Unicode"/>
                <a:cs typeface="Lucida Sans Unicode"/>
              </a:rPr>
              <a:t>the</a:t>
            </a:r>
            <a:r>
              <a:rPr dirty="0" sz="3200" spc="-130">
                <a:latin typeface="Lucida Sans Unicode"/>
                <a:cs typeface="Lucida Sans Unicode"/>
              </a:rPr>
              <a:t> </a:t>
            </a:r>
            <a:r>
              <a:rPr dirty="0" sz="3200" spc="85">
                <a:latin typeface="Lucida Sans Unicode"/>
                <a:cs typeface="Lucida Sans Unicode"/>
              </a:rPr>
              <a:t>use</a:t>
            </a:r>
            <a:r>
              <a:rPr dirty="0" sz="3200" spc="-130">
                <a:latin typeface="Lucida Sans Unicode"/>
                <a:cs typeface="Lucida Sans Unicode"/>
              </a:rPr>
              <a:t> </a:t>
            </a:r>
            <a:r>
              <a:rPr dirty="0" sz="3200">
                <a:latin typeface="Lucida Sans Unicode"/>
                <a:cs typeface="Lucida Sans Unicode"/>
              </a:rPr>
              <a:t>of</a:t>
            </a:r>
            <a:r>
              <a:rPr dirty="0" sz="3200" spc="-130">
                <a:latin typeface="Lucida Sans Unicode"/>
                <a:cs typeface="Lucida Sans Unicode"/>
              </a:rPr>
              <a:t> </a:t>
            </a:r>
            <a:r>
              <a:rPr dirty="0" sz="3200">
                <a:latin typeface="Lucida Sans Unicode"/>
                <a:cs typeface="Lucida Sans Unicode"/>
              </a:rPr>
              <a:t>transfer</a:t>
            </a:r>
            <a:r>
              <a:rPr dirty="0" sz="3200" spc="-130">
                <a:latin typeface="Lucida Sans Unicode"/>
                <a:cs typeface="Lucida Sans Unicode"/>
              </a:rPr>
              <a:t> </a:t>
            </a:r>
            <a:r>
              <a:rPr dirty="0" sz="3200" spc="50">
                <a:latin typeface="Lucida Sans Unicode"/>
                <a:cs typeface="Lucida Sans Unicode"/>
              </a:rPr>
              <a:t>learning</a:t>
            </a:r>
            <a:r>
              <a:rPr dirty="0" sz="3200" spc="-130">
                <a:latin typeface="Lucida Sans Unicode"/>
                <a:cs typeface="Lucida Sans Unicode"/>
              </a:rPr>
              <a:t> </a:t>
            </a:r>
            <a:r>
              <a:rPr dirty="0" sz="3200" spc="-25">
                <a:latin typeface="Lucida Sans Unicode"/>
                <a:cs typeface="Lucida Sans Unicode"/>
              </a:rPr>
              <a:t>in </a:t>
            </a:r>
            <a:r>
              <a:rPr dirty="0" sz="3200" spc="105">
                <a:latin typeface="Lucida Sans Unicode"/>
                <a:cs typeface="Lucida Sans Unicode"/>
              </a:rPr>
              <a:t>computer</a:t>
            </a:r>
            <a:r>
              <a:rPr dirty="0" sz="3200" spc="-155">
                <a:latin typeface="Lucida Sans Unicode"/>
                <a:cs typeface="Lucida Sans Unicode"/>
              </a:rPr>
              <a:t> </a:t>
            </a:r>
            <a:r>
              <a:rPr dirty="0" sz="3200" spc="-10">
                <a:latin typeface="Lucida Sans Unicode"/>
                <a:cs typeface="Lucida Sans Unicode"/>
              </a:rPr>
              <a:t>vision.</a:t>
            </a:r>
            <a:endParaRPr sz="3200">
              <a:latin typeface="Lucida Sans Unicode"/>
              <a:cs typeface="Lucida Sans Unicode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3939" y="3735056"/>
            <a:ext cx="9084945" cy="1149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75590">
              <a:lnSpc>
                <a:spcPct val="115199"/>
              </a:lnSpc>
              <a:spcBef>
                <a:spcPts val="100"/>
              </a:spcBef>
              <a:buChar char="•"/>
              <a:tabLst>
                <a:tab pos="288290" algn="l"/>
              </a:tabLst>
            </a:pPr>
            <a:r>
              <a:rPr dirty="0" sz="3200" spc="-20">
                <a:latin typeface="Lucida Sans Unicode"/>
                <a:cs typeface="Lucida Sans Unicode"/>
              </a:rPr>
              <a:t>Train</a:t>
            </a:r>
            <a:r>
              <a:rPr dirty="0" sz="3200" spc="-165">
                <a:latin typeface="Lucida Sans Unicode"/>
                <a:cs typeface="Lucida Sans Unicode"/>
              </a:rPr>
              <a:t> </a:t>
            </a:r>
            <a:r>
              <a:rPr dirty="0" sz="3200" spc="385">
                <a:latin typeface="Lucida Sans Unicode"/>
                <a:cs typeface="Lucida Sans Unicode"/>
              </a:rPr>
              <a:t>a</a:t>
            </a:r>
            <a:r>
              <a:rPr dirty="0" sz="3200" spc="-165">
                <a:latin typeface="Lucida Sans Unicode"/>
                <a:cs typeface="Lucida Sans Unicode"/>
              </a:rPr>
              <a:t> </a:t>
            </a:r>
            <a:r>
              <a:rPr dirty="0" sz="3200" spc="155">
                <a:latin typeface="Lucida Sans Unicode"/>
                <a:cs typeface="Lucida Sans Unicode"/>
              </a:rPr>
              <a:t>deep</a:t>
            </a:r>
            <a:r>
              <a:rPr dirty="0" sz="3200" spc="-165">
                <a:latin typeface="Lucida Sans Unicode"/>
                <a:cs typeface="Lucida Sans Unicode"/>
              </a:rPr>
              <a:t> </a:t>
            </a:r>
            <a:r>
              <a:rPr dirty="0" sz="3200" spc="50">
                <a:latin typeface="Lucida Sans Unicode"/>
                <a:cs typeface="Lucida Sans Unicode"/>
              </a:rPr>
              <a:t>learning</a:t>
            </a:r>
            <a:r>
              <a:rPr dirty="0" sz="3200" spc="-165">
                <a:latin typeface="Lucida Sans Unicode"/>
                <a:cs typeface="Lucida Sans Unicode"/>
              </a:rPr>
              <a:t> </a:t>
            </a:r>
            <a:r>
              <a:rPr dirty="0" sz="3200" spc="105">
                <a:latin typeface="Lucida Sans Unicode"/>
                <a:cs typeface="Lucida Sans Unicode"/>
              </a:rPr>
              <a:t>model</a:t>
            </a:r>
            <a:r>
              <a:rPr dirty="0" sz="3200" spc="-165">
                <a:latin typeface="Lucida Sans Unicode"/>
                <a:cs typeface="Lucida Sans Unicode"/>
              </a:rPr>
              <a:t> </a:t>
            </a:r>
            <a:r>
              <a:rPr dirty="0" sz="3200" spc="90">
                <a:latin typeface="Lucida Sans Unicode"/>
                <a:cs typeface="Lucida Sans Unicode"/>
              </a:rPr>
              <a:t>(ResNet50)</a:t>
            </a:r>
            <a:r>
              <a:rPr dirty="0" sz="3200" spc="-160">
                <a:latin typeface="Lucida Sans Unicode"/>
                <a:cs typeface="Lucida Sans Unicode"/>
              </a:rPr>
              <a:t> </a:t>
            </a:r>
            <a:r>
              <a:rPr dirty="0" sz="3200" spc="-25">
                <a:latin typeface="Lucida Sans Unicode"/>
                <a:cs typeface="Lucida Sans Unicode"/>
              </a:rPr>
              <a:t>for </a:t>
            </a:r>
            <a:r>
              <a:rPr dirty="0" sz="3200" spc="170">
                <a:latin typeface="Lucida Sans Unicode"/>
                <a:cs typeface="Lucida Sans Unicode"/>
              </a:rPr>
              <a:t>image</a:t>
            </a:r>
            <a:r>
              <a:rPr dirty="0" sz="3200" spc="-145">
                <a:latin typeface="Lucida Sans Unicode"/>
                <a:cs typeface="Lucida Sans Unicode"/>
              </a:rPr>
              <a:t> </a:t>
            </a:r>
            <a:r>
              <a:rPr dirty="0" sz="3200" spc="-10">
                <a:latin typeface="Lucida Sans Unicode"/>
                <a:cs typeface="Lucida Sans Unicode"/>
              </a:rPr>
              <a:t>classification.</a:t>
            </a:r>
            <a:endParaRPr sz="3200">
              <a:latin typeface="Lucida Sans Unicode"/>
              <a:cs typeface="Lucida Sans Unicode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3939" y="5420981"/>
            <a:ext cx="10084435" cy="37985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75590">
              <a:lnSpc>
                <a:spcPct val="115199"/>
              </a:lnSpc>
              <a:spcBef>
                <a:spcPts val="100"/>
              </a:spcBef>
              <a:buChar char="•"/>
              <a:tabLst>
                <a:tab pos="288290" algn="l"/>
              </a:tabLst>
            </a:pPr>
            <a:r>
              <a:rPr dirty="0" sz="3200">
                <a:latin typeface="Lucida Sans Unicode"/>
                <a:cs typeface="Lucida Sans Unicode"/>
              </a:rPr>
              <a:t>Build</a:t>
            </a:r>
            <a:r>
              <a:rPr dirty="0" sz="3200" spc="-155">
                <a:latin typeface="Lucida Sans Unicode"/>
                <a:cs typeface="Lucida Sans Unicode"/>
              </a:rPr>
              <a:t> </a:t>
            </a:r>
            <a:r>
              <a:rPr dirty="0" sz="3200" spc="385">
                <a:latin typeface="Lucida Sans Unicode"/>
                <a:cs typeface="Lucida Sans Unicode"/>
              </a:rPr>
              <a:t>a</a:t>
            </a:r>
            <a:r>
              <a:rPr dirty="0" sz="3200" spc="-150">
                <a:latin typeface="Lucida Sans Unicode"/>
                <a:cs typeface="Lucida Sans Unicode"/>
              </a:rPr>
              <a:t> </a:t>
            </a:r>
            <a:r>
              <a:rPr dirty="0" sz="3200" spc="55">
                <a:latin typeface="Lucida Sans Unicode"/>
                <a:cs typeface="Lucida Sans Unicode"/>
              </a:rPr>
              <a:t>simple</a:t>
            </a:r>
            <a:r>
              <a:rPr dirty="0" sz="3200" spc="-150">
                <a:latin typeface="Lucida Sans Unicode"/>
                <a:cs typeface="Lucida Sans Unicode"/>
              </a:rPr>
              <a:t> </a:t>
            </a:r>
            <a:r>
              <a:rPr dirty="0" sz="3200" spc="60">
                <a:latin typeface="Lucida Sans Unicode"/>
                <a:cs typeface="Lucida Sans Unicode"/>
              </a:rPr>
              <a:t>interactive</a:t>
            </a:r>
            <a:r>
              <a:rPr dirty="0" sz="3200" spc="-155">
                <a:latin typeface="Lucida Sans Unicode"/>
                <a:cs typeface="Lucida Sans Unicode"/>
              </a:rPr>
              <a:t> </a:t>
            </a:r>
            <a:r>
              <a:rPr dirty="0" sz="3200" spc="-110">
                <a:latin typeface="Lucida Sans Unicode"/>
                <a:cs typeface="Lucida Sans Unicode"/>
              </a:rPr>
              <a:t>UI</a:t>
            </a:r>
            <a:r>
              <a:rPr dirty="0" sz="3200" spc="-150">
                <a:latin typeface="Lucida Sans Unicode"/>
                <a:cs typeface="Lucida Sans Unicode"/>
              </a:rPr>
              <a:t> </a:t>
            </a:r>
            <a:r>
              <a:rPr dirty="0" sz="3200">
                <a:latin typeface="Lucida Sans Unicode"/>
                <a:cs typeface="Lucida Sans Unicode"/>
              </a:rPr>
              <a:t>with</a:t>
            </a:r>
            <a:r>
              <a:rPr dirty="0" sz="3200" spc="-150">
                <a:latin typeface="Lucida Sans Unicode"/>
                <a:cs typeface="Lucida Sans Unicode"/>
              </a:rPr>
              <a:t> </a:t>
            </a:r>
            <a:r>
              <a:rPr dirty="0" sz="3200" spc="75">
                <a:latin typeface="Lucida Sans Unicode"/>
                <a:cs typeface="Lucida Sans Unicode"/>
              </a:rPr>
              <a:t>Gradio</a:t>
            </a:r>
            <a:r>
              <a:rPr dirty="0" sz="3200" spc="-150">
                <a:latin typeface="Lucida Sans Unicode"/>
                <a:cs typeface="Lucida Sans Unicode"/>
              </a:rPr>
              <a:t> </a:t>
            </a:r>
            <a:r>
              <a:rPr dirty="0" sz="3200" spc="-50">
                <a:latin typeface="Lucida Sans Unicode"/>
                <a:cs typeface="Lucida Sans Unicode"/>
              </a:rPr>
              <a:t>for</a:t>
            </a:r>
            <a:r>
              <a:rPr dirty="0" sz="3200" spc="-155">
                <a:latin typeface="Lucida Sans Unicode"/>
                <a:cs typeface="Lucida Sans Unicode"/>
              </a:rPr>
              <a:t> </a:t>
            </a:r>
            <a:r>
              <a:rPr dirty="0" sz="3200" spc="-10">
                <a:latin typeface="Lucida Sans Unicode"/>
                <a:cs typeface="Lucida Sans Unicode"/>
              </a:rPr>
              <a:t>real- </a:t>
            </a:r>
            <a:r>
              <a:rPr dirty="0" sz="3200" spc="70">
                <a:latin typeface="Lucida Sans Unicode"/>
                <a:cs typeface="Lucida Sans Unicode"/>
              </a:rPr>
              <a:t>time</a:t>
            </a:r>
            <a:r>
              <a:rPr dirty="0" sz="3200" spc="-155">
                <a:latin typeface="Lucida Sans Unicode"/>
                <a:cs typeface="Lucida Sans Unicode"/>
              </a:rPr>
              <a:t> </a:t>
            </a:r>
            <a:r>
              <a:rPr dirty="0" sz="3200" spc="-10">
                <a:latin typeface="Lucida Sans Unicode"/>
                <a:cs typeface="Lucida Sans Unicode"/>
              </a:rPr>
              <a:t>prediction.</a:t>
            </a:r>
            <a:endParaRPr sz="3200">
              <a:latin typeface="Lucida Sans Unicode"/>
              <a:cs typeface="Lucida Sans Unicode"/>
            </a:endParaRPr>
          </a:p>
          <a:p>
            <a:pPr marL="12700" marR="1063625" indent="275590">
              <a:lnSpc>
                <a:spcPct val="115199"/>
              </a:lnSpc>
              <a:spcBef>
                <a:spcPts val="4425"/>
              </a:spcBef>
              <a:buChar char="•"/>
              <a:tabLst>
                <a:tab pos="288290" algn="l"/>
              </a:tabLst>
            </a:pPr>
            <a:r>
              <a:rPr dirty="0" sz="3200">
                <a:latin typeface="Lucida Sans Unicode"/>
                <a:cs typeface="Lucida Sans Unicode"/>
              </a:rPr>
              <a:t>Apply</a:t>
            </a:r>
            <a:r>
              <a:rPr dirty="0" sz="3200" spc="-70">
                <a:latin typeface="Lucida Sans Unicode"/>
                <a:cs typeface="Lucida Sans Unicode"/>
              </a:rPr>
              <a:t> </a:t>
            </a:r>
            <a:r>
              <a:rPr dirty="0" sz="3200" spc="-110">
                <a:latin typeface="Lucida Sans Unicode"/>
                <a:cs typeface="Lucida Sans Unicode"/>
              </a:rPr>
              <a:t>AI</a:t>
            </a:r>
            <a:r>
              <a:rPr dirty="0" sz="3200" spc="-65">
                <a:latin typeface="Lucida Sans Unicode"/>
                <a:cs typeface="Lucida Sans Unicode"/>
              </a:rPr>
              <a:t> </a:t>
            </a:r>
            <a:r>
              <a:rPr dirty="0" sz="3200">
                <a:latin typeface="Lucida Sans Unicode"/>
                <a:cs typeface="Lucida Sans Unicode"/>
              </a:rPr>
              <a:t>to</a:t>
            </a:r>
            <a:r>
              <a:rPr dirty="0" sz="3200" spc="-65">
                <a:latin typeface="Lucida Sans Unicode"/>
                <a:cs typeface="Lucida Sans Unicode"/>
              </a:rPr>
              <a:t> </a:t>
            </a:r>
            <a:r>
              <a:rPr dirty="0" sz="3200">
                <a:latin typeface="Lucida Sans Unicode"/>
                <a:cs typeface="Lucida Sans Unicode"/>
              </a:rPr>
              <a:t>solve</a:t>
            </a:r>
            <a:r>
              <a:rPr dirty="0" sz="3200" spc="-65">
                <a:latin typeface="Lucida Sans Unicode"/>
                <a:cs typeface="Lucida Sans Unicode"/>
              </a:rPr>
              <a:t> </a:t>
            </a:r>
            <a:r>
              <a:rPr dirty="0" sz="3200" spc="70">
                <a:latin typeface="Lucida Sans Unicode"/>
                <a:cs typeface="Lucida Sans Unicode"/>
              </a:rPr>
              <a:t>environmental</a:t>
            </a:r>
            <a:r>
              <a:rPr dirty="0" sz="3200" spc="-65">
                <a:latin typeface="Lucida Sans Unicode"/>
                <a:cs typeface="Lucida Sans Unicode"/>
              </a:rPr>
              <a:t> </a:t>
            </a:r>
            <a:r>
              <a:rPr dirty="0" sz="3200" spc="90">
                <a:latin typeface="Lucida Sans Unicode"/>
                <a:cs typeface="Lucida Sans Unicode"/>
              </a:rPr>
              <a:t>challenges </a:t>
            </a:r>
            <a:r>
              <a:rPr dirty="0" sz="3200" spc="75">
                <a:latin typeface="Lucida Sans Unicode"/>
                <a:cs typeface="Lucida Sans Unicode"/>
              </a:rPr>
              <a:t>related</a:t>
            </a:r>
            <a:r>
              <a:rPr dirty="0" sz="3200" spc="-95">
                <a:latin typeface="Lucida Sans Unicode"/>
                <a:cs typeface="Lucida Sans Unicode"/>
              </a:rPr>
              <a:t> </a:t>
            </a:r>
            <a:r>
              <a:rPr dirty="0" sz="3200">
                <a:latin typeface="Lucida Sans Unicode"/>
                <a:cs typeface="Lucida Sans Unicode"/>
              </a:rPr>
              <a:t>to</a:t>
            </a:r>
            <a:r>
              <a:rPr dirty="0" sz="3200" spc="-90">
                <a:latin typeface="Lucida Sans Unicode"/>
                <a:cs typeface="Lucida Sans Unicode"/>
              </a:rPr>
              <a:t> </a:t>
            </a:r>
            <a:r>
              <a:rPr dirty="0" sz="3200">
                <a:latin typeface="Lucida Sans Unicode"/>
                <a:cs typeface="Lucida Sans Unicode"/>
              </a:rPr>
              <a:t>e-</a:t>
            </a:r>
            <a:r>
              <a:rPr dirty="0" sz="3200" spc="45">
                <a:latin typeface="Lucida Sans Unicode"/>
                <a:cs typeface="Lucida Sans Unicode"/>
              </a:rPr>
              <a:t>waste.</a:t>
            </a:r>
            <a:endParaRPr sz="3200">
              <a:latin typeface="Lucida Sans Unicode"/>
              <a:cs typeface="Lucida Sans Unicode"/>
            </a:endParaRPr>
          </a:p>
          <a:p>
            <a:pPr marL="290830" marR="408305" indent="-74295">
              <a:lnSpc>
                <a:spcPts val="2480"/>
              </a:lnSpc>
              <a:spcBef>
                <a:spcPts val="2705"/>
              </a:spcBef>
              <a:tabLst>
                <a:tab pos="1357630" algn="l"/>
              </a:tabLst>
            </a:pPr>
            <a:r>
              <a:rPr dirty="0" sz="2100" spc="-10" b="1">
                <a:latin typeface="Arial"/>
                <a:cs typeface="Arial"/>
              </a:rPr>
              <a:t>Source:</a:t>
            </a:r>
            <a:r>
              <a:rPr dirty="0" sz="2100" b="1">
                <a:latin typeface="Arial"/>
                <a:cs typeface="Arial"/>
              </a:rPr>
              <a:t>	Dataset</a:t>
            </a:r>
            <a:r>
              <a:rPr dirty="0" sz="2100" spc="-65" b="1">
                <a:latin typeface="Arial"/>
                <a:cs typeface="Arial"/>
              </a:rPr>
              <a:t> </a:t>
            </a:r>
            <a:r>
              <a:rPr dirty="0" sz="2100" b="1">
                <a:latin typeface="Arial"/>
                <a:cs typeface="Arial"/>
              </a:rPr>
              <a:t>collected</a:t>
            </a:r>
            <a:r>
              <a:rPr dirty="0" sz="2100" spc="-60" b="1">
                <a:latin typeface="Arial"/>
                <a:cs typeface="Arial"/>
              </a:rPr>
              <a:t> </a:t>
            </a:r>
            <a:r>
              <a:rPr dirty="0" sz="2100" b="1">
                <a:latin typeface="Arial"/>
                <a:cs typeface="Arial"/>
              </a:rPr>
              <a:t>and</a:t>
            </a:r>
            <a:r>
              <a:rPr dirty="0" sz="2100" spc="-60" b="1">
                <a:latin typeface="Arial"/>
                <a:cs typeface="Arial"/>
              </a:rPr>
              <a:t> </a:t>
            </a:r>
            <a:r>
              <a:rPr dirty="0" sz="2100" b="1">
                <a:latin typeface="Arial"/>
                <a:cs typeface="Arial"/>
              </a:rPr>
              <a:t>organized</a:t>
            </a:r>
            <a:r>
              <a:rPr dirty="0" sz="2100" spc="-60" b="1">
                <a:latin typeface="Arial"/>
                <a:cs typeface="Arial"/>
              </a:rPr>
              <a:t> </a:t>
            </a:r>
            <a:r>
              <a:rPr dirty="0" sz="2100" b="1">
                <a:latin typeface="Arial"/>
                <a:cs typeface="Arial"/>
              </a:rPr>
              <a:t>manually</a:t>
            </a:r>
            <a:r>
              <a:rPr dirty="0" sz="2100" spc="-60" b="1">
                <a:latin typeface="Arial"/>
                <a:cs typeface="Arial"/>
              </a:rPr>
              <a:t> </a:t>
            </a:r>
            <a:r>
              <a:rPr dirty="0" sz="2100" b="1">
                <a:latin typeface="Arial"/>
                <a:cs typeface="Arial"/>
              </a:rPr>
              <a:t>(10</a:t>
            </a:r>
            <a:r>
              <a:rPr dirty="0" sz="2100" spc="-65" b="1">
                <a:latin typeface="Arial"/>
                <a:cs typeface="Arial"/>
              </a:rPr>
              <a:t> </a:t>
            </a:r>
            <a:r>
              <a:rPr dirty="0" sz="2100" spc="-10" b="1">
                <a:latin typeface="Arial"/>
                <a:cs typeface="Arial"/>
              </a:rPr>
              <a:t>e-</a:t>
            </a:r>
            <a:r>
              <a:rPr dirty="0" sz="2100" b="1">
                <a:latin typeface="Arial"/>
                <a:cs typeface="Arial"/>
              </a:rPr>
              <a:t>waste</a:t>
            </a:r>
            <a:r>
              <a:rPr dirty="0" sz="2100" spc="-60" b="1">
                <a:latin typeface="Arial"/>
                <a:cs typeface="Arial"/>
              </a:rPr>
              <a:t> </a:t>
            </a:r>
            <a:r>
              <a:rPr dirty="0" sz="2100" spc="-10" b="1">
                <a:latin typeface="Arial"/>
                <a:cs typeface="Arial"/>
              </a:rPr>
              <a:t>categories) </a:t>
            </a:r>
            <a:r>
              <a:rPr dirty="0" sz="2100" spc="-20" b="1">
                <a:latin typeface="Arial"/>
                <a:cs typeface="Arial"/>
              </a:rPr>
              <a:t>https://</a:t>
            </a:r>
            <a:r>
              <a:rPr dirty="0" sz="2100" spc="-20" b="1">
                <a:latin typeface="Arial"/>
                <a:cs typeface="Arial"/>
                <a:hlinkClick r:id="rId2"/>
              </a:rPr>
              <a:t>www.kaggle.com/datasets/akshat103/e-waste-</a:t>
            </a:r>
            <a:r>
              <a:rPr dirty="0" sz="2100" spc="-10" b="1">
                <a:latin typeface="Arial"/>
                <a:cs typeface="Arial"/>
                <a:hlinkClick r:id="rId2"/>
              </a:rPr>
              <a:t>image-dataset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490" y="2577765"/>
            <a:ext cx="6480810" cy="519430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200" spc="125">
                <a:solidFill>
                  <a:srgbClr val="203162"/>
                </a:solidFill>
                <a:latin typeface="Tahoma"/>
                <a:cs typeface="Tahoma"/>
              </a:rPr>
              <a:t>Programming</a:t>
            </a:r>
            <a:r>
              <a:rPr dirty="0" sz="3200" spc="-250">
                <a:solidFill>
                  <a:srgbClr val="203162"/>
                </a:solidFill>
                <a:latin typeface="Tahoma"/>
                <a:cs typeface="Tahoma"/>
              </a:rPr>
              <a:t> </a:t>
            </a:r>
            <a:r>
              <a:rPr dirty="0" sz="3200" spc="75">
                <a:solidFill>
                  <a:srgbClr val="203162"/>
                </a:solidFill>
                <a:latin typeface="Tahoma"/>
                <a:cs typeface="Tahoma"/>
              </a:rPr>
              <a:t>&amp;</a:t>
            </a:r>
            <a:r>
              <a:rPr dirty="0" sz="3200" spc="-245">
                <a:solidFill>
                  <a:srgbClr val="203162"/>
                </a:solidFill>
                <a:latin typeface="Tahoma"/>
                <a:cs typeface="Tahoma"/>
              </a:rPr>
              <a:t> </a:t>
            </a:r>
            <a:r>
              <a:rPr dirty="0" sz="3200" spc="50">
                <a:solidFill>
                  <a:srgbClr val="203162"/>
                </a:solidFill>
                <a:latin typeface="Tahoma"/>
                <a:cs typeface="Tahoma"/>
              </a:rPr>
              <a:t>Development: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82490" y="3087790"/>
            <a:ext cx="11032490" cy="684847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793750">
              <a:lnSpc>
                <a:spcPct val="100000"/>
              </a:lnSpc>
              <a:spcBef>
                <a:spcPts val="720"/>
              </a:spcBef>
            </a:pPr>
            <a:r>
              <a:rPr dirty="0" sz="3100">
                <a:solidFill>
                  <a:srgbClr val="203162"/>
                </a:solidFill>
                <a:latin typeface="Verdana"/>
                <a:cs typeface="Verdana"/>
              </a:rPr>
              <a:t>Python</a:t>
            </a:r>
            <a:r>
              <a:rPr dirty="0" sz="3100" spc="-275">
                <a:solidFill>
                  <a:srgbClr val="203162"/>
                </a:solidFill>
                <a:latin typeface="Verdana"/>
                <a:cs typeface="Verdana"/>
              </a:rPr>
              <a:t> </a:t>
            </a:r>
            <a:r>
              <a:rPr dirty="0" sz="3100" spc="-204">
                <a:solidFill>
                  <a:srgbClr val="203162"/>
                </a:solidFill>
                <a:latin typeface="Verdana"/>
                <a:cs typeface="Verdana"/>
              </a:rPr>
              <a:t>–</a:t>
            </a:r>
            <a:r>
              <a:rPr dirty="0" sz="3100" spc="-270">
                <a:solidFill>
                  <a:srgbClr val="203162"/>
                </a:solidFill>
                <a:latin typeface="Verdana"/>
                <a:cs typeface="Verdana"/>
              </a:rPr>
              <a:t> </a:t>
            </a:r>
            <a:r>
              <a:rPr dirty="0" sz="3100" spc="-25">
                <a:solidFill>
                  <a:srgbClr val="203162"/>
                </a:solidFill>
                <a:latin typeface="Verdana"/>
                <a:cs typeface="Verdana"/>
              </a:rPr>
              <a:t>Core</a:t>
            </a:r>
            <a:r>
              <a:rPr dirty="0" sz="3100" spc="-270">
                <a:solidFill>
                  <a:srgbClr val="203162"/>
                </a:solidFill>
                <a:latin typeface="Verdana"/>
                <a:cs typeface="Verdana"/>
              </a:rPr>
              <a:t> </a:t>
            </a:r>
            <a:r>
              <a:rPr dirty="0" sz="3100" spc="-10">
                <a:solidFill>
                  <a:srgbClr val="203162"/>
                </a:solidFill>
                <a:latin typeface="Verdana"/>
                <a:cs typeface="Verdana"/>
              </a:rPr>
              <a:t>language</a:t>
            </a:r>
            <a:endParaRPr sz="3100">
              <a:latin typeface="Verdana"/>
              <a:cs typeface="Verdana"/>
            </a:endParaRPr>
          </a:p>
          <a:p>
            <a:pPr marL="695960">
              <a:lnSpc>
                <a:spcPct val="100000"/>
              </a:lnSpc>
              <a:spcBef>
                <a:spcPts val="630"/>
              </a:spcBef>
            </a:pPr>
            <a:r>
              <a:rPr dirty="0" sz="3100">
                <a:solidFill>
                  <a:srgbClr val="203162"/>
                </a:solidFill>
                <a:latin typeface="Verdana"/>
                <a:cs typeface="Verdana"/>
              </a:rPr>
              <a:t>Jupyter</a:t>
            </a:r>
            <a:r>
              <a:rPr dirty="0" sz="3100" spc="-260">
                <a:solidFill>
                  <a:srgbClr val="203162"/>
                </a:solidFill>
                <a:latin typeface="Verdana"/>
                <a:cs typeface="Verdana"/>
              </a:rPr>
              <a:t> </a:t>
            </a:r>
            <a:r>
              <a:rPr dirty="0" sz="3100" spc="-20">
                <a:solidFill>
                  <a:srgbClr val="203162"/>
                </a:solidFill>
                <a:latin typeface="Verdana"/>
                <a:cs typeface="Verdana"/>
              </a:rPr>
              <a:t>Notebook</a:t>
            </a:r>
            <a:r>
              <a:rPr dirty="0" sz="3100" spc="-260">
                <a:solidFill>
                  <a:srgbClr val="203162"/>
                </a:solidFill>
                <a:latin typeface="Verdana"/>
                <a:cs typeface="Verdana"/>
              </a:rPr>
              <a:t> </a:t>
            </a:r>
            <a:r>
              <a:rPr dirty="0" sz="3100" spc="-204">
                <a:solidFill>
                  <a:srgbClr val="203162"/>
                </a:solidFill>
                <a:latin typeface="Verdana"/>
                <a:cs typeface="Verdana"/>
              </a:rPr>
              <a:t>–</a:t>
            </a:r>
            <a:r>
              <a:rPr dirty="0" sz="3100" spc="-260">
                <a:solidFill>
                  <a:srgbClr val="203162"/>
                </a:solidFill>
                <a:latin typeface="Verdana"/>
                <a:cs typeface="Verdana"/>
              </a:rPr>
              <a:t> </a:t>
            </a:r>
            <a:r>
              <a:rPr dirty="0" sz="3100">
                <a:solidFill>
                  <a:srgbClr val="203162"/>
                </a:solidFill>
                <a:latin typeface="Verdana"/>
                <a:cs typeface="Verdana"/>
              </a:rPr>
              <a:t>Code</a:t>
            </a:r>
            <a:r>
              <a:rPr dirty="0" sz="3100" spc="-260">
                <a:solidFill>
                  <a:srgbClr val="203162"/>
                </a:solidFill>
                <a:latin typeface="Verdana"/>
                <a:cs typeface="Verdana"/>
              </a:rPr>
              <a:t> </a:t>
            </a:r>
            <a:r>
              <a:rPr dirty="0" sz="3100" spc="-45">
                <a:solidFill>
                  <a:srgbClr val="203162"/>
                </a:solidFill>
                <a:latin typeface="Verdana"/>
                <a:cs typeface="Verdana"/>
              </a:rPr>
              <a:t>execution</a:t>
            </a:r>
            <a:r>
              <a:rPr dirty="0" sz="3100" spc="-260">
                <a:solidFill>
                  <a:srgbClr val="203162"/>
                </a:solidFill>
                <a:latin typeface="Verdana"/>
                <a:cs typeface="Verdana"/>
              </a:rPr>
              <a:t> </a:t>
            </a:r>
            <a:r>
              <a:rPr dirty="0" sz="3100" spc="-180">
                <a:solidFill>
                  <a:srgbClr val="203162"/>
                </a:solidFill>
                <a:latin typeface="Verdana"/>
                <a:cs typeface="Verdana"/>
              </a:rPr>
              <a:t>&amp;</a:t>
            </a:r>
            <a:r>
              <a:rPr dirty="0" sz="3100" spc="-260">
                <a:solidFill>
                  <a:srgbClr val="203162"/>
                </a:solidFill>
                <a:latin typeface="Verdana"/>
                <a:cs typeface="Verdana"/>
              </a:rPr>
              <a:t> </a:t>
            </a:r>
            <a:r>
              <a:rPr dirty="0" sz="3100" spc="-10">
                <a:solidFill>
                  <a:srgbClr val="203162"/>
                </a:solidFill>
                <a:latin typeface="Verdana"/>
                <a:cs typeface="Verdana"/>
              </a:rPr>
              <a:t>visualization.</a:t>
            </a:r>
            <a:endParaRPr sz="3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265"/>
              </a:spcBef>
            </a:pPr>
            <a:endParaRPr sz="31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3200" spc="125" b="1">
                <a:solidFill>
                  <a:srgbClr val="203162"/>
                </a:solidFill>
                <a:latin typeface="Tahoma"/>
                <a:cs typeface="Tahoma"/>
              </a:rPr>
              <a:t>Machine</a:t>
            </a:r>
            <a:r>
              <a:rPr dirty="0" sz="3200" spc="-235" b="1">
                <a:solidFill>
                  <a:srgbClr val="203162"/>
                </a:solidFill>
                <a:latin typeface="Tahoma"/>
                <a:cs typeface="Tahoma"/>
              </a:rPr>
              <a:t> </a:t>
            </a:r>
            <a:r>
              <a:rPr dirty="0" sz="3200" spc="50" b="1">
                <a:solidFill>
                  <a:srgbClr val="203162"/>
                </a:solidFill>
                <a:latin typeface="Tahoma"/>
                <a:cs typeface="Tahoma"/>
              </a:rPr>
              <a:t>Learning</a:t>
            </a:r>
            <a:r>
              <a:rPr dirty="0" sz="3200" spc="-229" b="1">
                <a:solidFill>
                  <a:srgbClr val="203162"/>
                </a:solidFill>
                <a:latin typeface="Tahoma"/>
                <a:cs typeface="Tahoma"/>
              </a:rPr>
              <a:t> </a:t>
            </a:r>
            <a:r>
              <a:rPr dirty="0" sz="3200" spc="35" b="1">
                <a:solidFill>
                  <a:srgbClr val="203162"/>
                </a:solidFill>
                <a:latin typeface="Tahoma"/>
                <a:cs typeface="Tahoma"/>
              </a:rPr>
              <a:t>Frameworks:</a:t>
            </a:r>
            <a:endParaRPr sz="3200">
              <a:latin typeface="Tahoma"/>
              <a:cs typeface="Tahoma"/>
            </a:endParaRPr>
          </a:p>
          <a:p>
            <a:pPr marL="617220" marR="5080">
              <a:lnSpc>
                <a:spcPct val="117200"/>
              </a:lnSpc>
              <a:spcBef>
                <a:spcPts val="150"/>
              </a:spcBef>
            </a:pPr>
            <a:r>
              <a:rPr dirty="0" sz="3200" spc="-55">
                <a:solidFill>
                  <a:srgbClr val="203162"/>
                </a:solidFill>
                <a:latin typeface="Verdana"/>
                <a:cs typeface="Verdana"/>
              </a:rPr>
              <a:t>TensorFlow</a:t>
            </a:r>
            <a:r>
              <a:rPr dirty="0" sz="3200" spc="-305">
                <a:solidFill>
                  <a:srgbClr val="203162"/>
                </a:solidFill>
                <a:latin typeface="Verdana"/>
                <a:cs typeface="Verdana"/>
              </a:rPr>
              <a:t> </a:t>
            </a:r>
            <a:r>
              <a:rPr dirty="0" sz="3200" spc="-210">
                <a:solidFill>
                  <a:srgbClr val="203162"/>
                </a:solidFill>
                <a:latin typeface="Verdana"/>
                <a:cs typeface="Verdana"/>
              </a:rPr>
              <a:t>/</a:t>
            </a:r>
            <a:r>
              <a:rPr dirty="0" sz="3200" spc="-305">
                <a:solidFill>
                  <a:srgbClr val="203162"/>
                </a:solidFill>
                <a:latin typeface="Verdana"/>
                <a:cs typeface="Verdana"/>
              </a:rPr>
              <a:t> </a:t>
            </a:r>
            <a:r>
              <a:rPr dirty="0" sz="3200" spc="-114">
                <a:solidFill>
                  <a:srgbClr val="203162"/>
                </a:solidFill>
                <a:latin typeface="Verdana"/>
                <a:cs typeface="Verdana"/>
              </a:rPr>
              <a:t>Keras</a:t>
            </a:r>
            <a:r>
              <a:rPr dirty="0" sz="3200" spc="-305">
                <a:solidFill>
                  <a:srgbClr val="203162"/>
                </a:solidFill>
                <a:latin typeface="Verdana"/>
                <a:cs typeface="Verdana"/>
              </a:rPr>
              <a:t> </a:t>
            </a:r>
            <a:r>
              <a:rPr dirty="0" sz="3200" spc="-190">
                <a:solidFill>
                  <a:srgbClr val="203162"/>
                </a:solidFill>
                <a:latin typeface="Verdana"/>
                <a:cs typeface="Verdana"/>
              </a:rPr>
              <a:t>–</a:t>
            </a:r>
            <a:r>
              <a:rPr dirty="0" sz="3200" spc="-300">
                <a:solidFill>
                  <a:srgbClr val="203162"/>
                </a:solidFill>
                <a:latin typeface="Verdana"/>
                <a:cs typeface="Verdana"/>
              </a:rPr>
              <a:t> </a:t>
            </a:r>
            <a:r>
              <a:rPr dirty="0" sz="3200" spc="65">
                <a:solidFill>
                  <a:srgbClr val="203162"/>
                </a:solidFill>
                <a:latin typeface="Verdana"/>
                <a:cs typeface="Verdana"/>
              </a:rPr>
              <a:t>Model</a:t>
            </a:r>
            <a:r>
              <a:rPr dirty="0" sz="3200" spc="-305">
                <a:solidFill>
                  <a:srgbClr val="203162"/>
                </a:solidFill>
                <a:latin typeface="Verdana"/>
                <a:cs typeface="Verdana"/>
              </a:rPr>
              <a:t> </a:t>
            </a:r>
            <a:r>
              <a:rPr dirty="0" sz="3200" spc="-25">
                <a:solidFill>
                  <a:srgbClr val="203162"/>
                </a:solidFill>
                <a:latin typeface="Verdana"/>
                <a:cs typeface="Verdana"/>
              </a:rPr>
              <a:t>building</a:t>
            </a:r>
            <a:r>
              <a:rPr dirty="0" sz="3200" spc="-305">
                <a:solidFill>
                  <a:srgbClr val="203162"/>
                </a:solidFill>
                <a:latin typeface="Verdana"/>
                <a:cs typeface="Verdana"/>
              </a:rPr>
              <a:t> </a:t>
            </a:r>
            <a:r>
              <a:rPr dirty="0" sz="3200" spc="-195">
                <a:solidFill>
                  <a:srgbClr val="203162"/>
                </a:solidFill>
                <a:latin typeface="Verdana"/>
                <a:cs typeface="Verdana"/>
              </a:rPr>
              <a:t>&amp;</a:t>
            </a:r>
            <a:r>
              <a:rPr dirty="0" sz="3200" spc="-300">
                <a:solidFill>
                  <a:srgbClr val="203162"/>
                </a:solidFill>
                <a:latin typeface="Verdana"/>
                <a:cs typeface="Verdana"/>
              </a:rPr>
              <a:t> </a:t>
            </a:r>
            <a:r>
              <a:rPr dirty="0" sz="3200" spc="-10">
                <a:solidFill>
                  <a:srgbClr val="203162"/>
                </a:solidFill>
                <a:latin typeface="Verdana"/>
                <a:cs typeface="Verdana"/>
              </a:rPr>
              <a:t>training </a:t>
            </a:r>
            <a:r>
              <a:rPr dirty="0" sz="3200" spc="-25">
                <a:solidFill>
                  <a:srgbClr val="203162"/>
                </a:solidFill>
                <a:latin typeface="Verdana"/>
                <a:cs typeface="Verdana"/>
              </a:rPr>
              <a:t>ResNet50</a:t>
            </a:r>
            <a:r>
              <a:rPr dirty="0" sz="3200" spc="-280">
                <a:solidFill>
                  <a:srgbClr val="203162"/>
                </a:solidFill>
                <a:latin typeface="Verdana"/>
                <a:cs typeface="Verdana"/>
              </a:rPr>
              <a:t> </a:t>
            </a:r>
            <a:r>
              <a:rPr dirty="0" sz="3200" spc="-190">
                <a:solidFill>
                  <a:srgbClr val="203162"/>
                </a:solidFill>
                <a:latin typeface="Verdana"/>
                <a:cs typeface="Verdana"/>
              </a:rPr>
              <a:t>–</a:t>
            </a:r>
            <a:r>
              <a:rPr dirty="0" sz="3200" spc="-280">
                <a:solidFill>
                  <a:srgbClr val="203162"/>
                </a:solidFill>
                <a:latin typeface="Verdana"/>
                <a:cs typeface="Verdana"/>
              </a:rPr>
              <a:t> </a:t>
            </a:r>
            <a:r>
              <a:rPr dirty="0" sz="3200" spc="-75">
                <a:solidFill>
                  <a:srgbClr val="203162"/>
                </a:solidFill>
                <a:latin typeface="Verdana"/>
                <a:cs typeface="Verdana"/>
              </a:rPr>
              <a:t>Transfer</a:t>
            </a:r>
            <a:r>
              <a:rPr dirty="0" sz="3200" spc="-280">
                <a:solidFill>
                  <a:srgbClr val="203162"/>
                </a:solidFill>
                <a:latin typeface="Verdana"/>
                <a:cs typeface="Verdana"/>
              </a:rPr>
              <a:t> </a:t>
            </a:r>
            <a:r>
              <a:rPr dirty="0" sz="3200" spc="-65">
                <a:solidFill>
                  <a:srgbClr val="203162"/>
                </a:solidFill>
                <a:latin typeface="Verdana"/>
                <a:cs typeface="Verdana"/>
              </a:rPr>
              <a:t>learning</a:t>
            </a:r>
            <a:r>
              <a:rPr dirty="0" sz="3200" spc="-275">
                <a:solidFill>
                  <a:srgbClr val="203162"/>
                </a:solidFill>
                <a:latin typeface="Verdana"/>
                <a:cs typeface="Verdana"/>
              </a:rPr>
              <a:t> </a:t>
            </a:r>
            <a:r>
              <a:rPr dirty="0" sz="3200">
                <a:solidFill>
                  <a:srgbClr val="203162"/>
                </a:solidFill>
                <a:latin typeface="Verdana"/>
                <a:cs typeface="Verdana"/>
              </a:rPr>
              <a:t>for</a:t>
            </a:r>
            <a:r>
              <a:rPr dirty="0" sz="3200" spc="-280">
                <a:solidFill>
                  <a:srgbClr val="203162"/>
                </a:solidFill>
                <a:latin typeface="Verdana"/>
                <a:cs typeface="Verdana"/>
              </a:rPr>
              <a:t> </a:t>
            </a:r>
            <a:r>
              <a:rPr dirty="0" sz="3200" spc="-135">
                <a:solidFill>
                  <a:srgbClr val="203162"/>
                </a:solidFill>
                <a:latin typeface="Verdana"/>
                <a:cs typeface="Verdana"/>
              </a:rPr>
              <a:t>image</a:t>
            </a:r>
            <a:r>
              <a:rPr dirty="0" sz="3200" spc="-280">
                <a:solidFill>
                  <a:srgbClr val="203162"/>
                </a:solidFill>
                <a:latin typeface="Verdana"/>
                <a:cs typeface="Verdana"/>
              </a:rPr>
              <a:t> </a:t>
            </a:r>
            <a:r>
              <a:rPr dirty="0" sz="3200" spc="-10">
                <a:solidFill>
                  <a:srgbClr val="203162"/>
                </a:solidFill>
                <a:latin typeface="Verdana"/>
                <a:cs typeface="Verdana"/>
              </a:rPr>
              <a:t>classification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3200" spc="105" b="1">
                <a:solidFill>
                  <a:srgbClr val="203162"/>
                </a:solidFill>
                <a:latin typeface="Tahoma"/>
                <a:cs typeface="Tahoma"/>
              </a:rPr>
              <a:t>Web</a:t>
            </a:r>
            <a:r>
              <a:rPr dirty="0" sz="3200" spc="-245" b="1">
                <a:solidFill>
                  <a:srgbClr val="203162"/>
                </a:solidFill>
                <a:latin typeface="Tahoma"/>
                <a:cs typeface="Tahoma"/>
              </a:rPr>
              <a:t> </a:t>
            </a:r>
            <a:r>
              <a:rPr dirty="0" sz="3200" spc="50" b="1">
                <a:solidFill>
                  <a:srgbClr val="203162"/>
                </a:solidFill>
                <a:latin typeface="Tahoma"/>
                <a:cs typeface="Tahoma"/>
              </a:rPr>
              <a:t>Deployment:</a:t>
            </a:r>
            <a:endParaRPr sz="3200">
              <a:latin typeface="Tahoma"/>
              <a:cs typeface="Tahoma"/>
            </a:endParaRPr>
          </a:p>
          <a:p>
            <a:pPr marL="617220">
              <a:lnSpc>
                <a:spcPct val="100000"/>
              </a:lnSpc>
              <a:spcBef>
                <a:spcPts val="810"/>
              </a:spcBef>
            </a:pPr>
            <a:r>
              <a:rPr dirty="0" sz="3200" spc="-40">
                <a:solidFill>
                  <a:srgbClr val="203162"/>
                </a:solidFill>
                <a:latin typeface="Verdana"/>
                <a:cs typeface="Verdana"/>
              </a:rPr>
              <a:t>Gradio</a:t>
            </a:r>
            <a:r>
              <a:rPr dirty="0" sz="3200" spc="-295">
                <a:solidFill>
                  <a:srgbClr val="203162"/>
                </a:solidFill>
                <a:latin typeface="Verdana"/>
                <a:cs typeface="Verdana"/>
              </a:rPr>
              <a:t> </a:t>
            </a:r>
            <a:r>
              <a:rPr dirty="0" sz="3200" spc="-190">
                <a:solidFill>
                  <a:srgbClr val="203162"/>
                </a:solidFill>
                <a:latin typeface="Verdana"/>
                <a:cs typeface="Verdana"/>
              </a:rPr>
              <a:t>–</a:t>
            </a:r>
            <a:r>
              <a:rPr dirty="0" sz="3200" spc="-290">
                <a:solidFill>
                  <a:srgbClr val="203162"/>
                </a:solidFill>
                <a:latin typeface="Verdana"/>
                <a:cs typeface="Verdana"/>
              </a:rPr>
              <a:t> </a:t>
            </a:r>
            <a:r>
              <a:rPr dirty="0" sz="3200" spc="-114">
                <a:solidFill>
                  <a:srgbClr val="203162"/>
                </a:solidFill>
                <a:latin typeface="Verdana"/>
                <a:cs typeface="Verdana"/>
              </a:rPr>
              <a:t>Real-</a:t>
            </a:r>
            <a:r>
              <a:rPr dirty="0" sz="3200" spc="-55">
                <a:solidFill>
                  <a:srgbClr val="203162"/>
                </a:solidFill>
                <a:latin typeface="Verdana"/>
                <a:cs typeface="Verdana"/>
              </a:rPr>
              <a:t>time</a:t>
            </a:r>
            <a:r>
              <a:rPr dirty="0" sz="3200" spc="-290">
                <a:solidFill>
                  <a:srgbClr val="203162"/>
                </a:solidFill>
                <a:latin typeface="Verdana"/>
                <a:cs typeface="Verdana"/>
              </a:rPr>
              <a:t> </a:t>
            </a:r>
            <a:r>
              <a:rPr dirty="0" sz="3200" spc="-30">
                <a:solidFill>
                  <a:srgbClr val="203162"/>
                </a:solidFill>
                <a:latin typeface="Verdana"/>
                <a:cs typeface="Verdana"/>
              </a:rPr>
              <a:t>interactive</a:t>
            </a:r>
            <a:r>
              <a:rPr dirty="0" sz="3200" spc="-290">
                <a:solidFill>
                  <a:srgbClr val="203162"/>
                </a:solidFill>
                <a:latin typeface="Verdana"/>
                <a:cs typeface="Verdana"/>
              </a:rPr>
              <a:t> </a:t>
            </a:r>
            <a:r>
              <a:rPr dirty="0" sz="3200" spc="-35">
                <a:solidFill>
                  <a:srgbClr val="203162"/>
                </a:solidFill>
                <a:latin typeface="Verdana"/>
                <a:cs typeface="Verdana"/>
              </a:rPr>
              <a:t>UI</a:t>
            </a:r>
            <a:endParaRPr sz="32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32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3200" spc="80" b="1">
                <a:solidFill>
                  <a:srgbClr val="203162"/>
                </a:solidFill>
                <a:latin typeface="Tahoma"/>
                <a:cs typeface="Tahoma"/>
              </a:rPr>
              <a:t>Version</a:t>
            </a:r>
            <a:r>
              <a:rPr dirty="0" sz="3200" spc="-250" b="1">
                <a:solidFill>
                  <a:srgbClr val="203162"/>
                </a:solidFill>
                <a:latin typeface="Tahoma"/>
                <a:cs typeface="Tahoma"/>
              </a:rPr>
              <a:t> </a:t>
            </a:r>
            <a:r>
              <a:rPr dirty="0" sz="3200" spc="75" b="1">
                <a:solidFill>
                  <a:srgbClr val="203162"/>
                </a:solidFill>
                <a:latin typeface="Tahoma"/>
                <a:cs typeface="Tahoma"/>
              </a:rPr>
              <a:t>Control</a:t>
            </a:r>
            <a:r>
              <a:rPr dirty="0" sz="3200" spc="-250" b="1">
                <a:solidFill>
                  <a:srgbClr val="203162"/>
                </a:solidFill>
                <a:latin typeface="Tahoma"/>
                <a:cs typeface="Tahoma"/>
              </a:rPr>
              <a:t> </a:t>
            </a:r>
            <a:r>
              <a:rPr dirty="0" sz="3200" spc="75" b="1">
                <a:solidFill>
                  <a:srgbClr val="203162"/>
                </a:solidFill>
                <a:latin typeface="Tahoma"/>
                <a:cs typeface="Tahoma"/>
              </a:rPr>
              <a:t>&amp;</a:t>
            </a:r>
            <a:r>
              <a:rPr dirty="0" sz="3200" spc="-250" b="1">
                <a:solidFill>
                  <a:srgbClr val="203162"/>
                </a:solidFill>
                <a:latin typeface="Tahoma"/>
                <a:cs typeface="Tahoma"/>
              </a:rPr>
              <a:t> </a:t>
            </a:r>
            <a:r>
              <a:rPr dirty="0" sz="3200" spc="-10" b="1">
                <a:solidFill>
                  <a:srgbClr val="203162"/>
                </a:solidFill>
                <a:latin typeface="Tahoma"/>
                <a:cs typeface="Tahoma"/>
              </a:rPr>
              <a:t>Hosting:</a:t>
            </a:r>
            <a:endParaRPr sz="3200">
              <a:latin typeface="Tahoma"/>
              <a:cs typeface="Tahoma"/>
            </a:endParaRPr>
          </a:p>
          <a:p>
            <a:pPr marL="516255">
              <a:lnSpc>
                <a:spcPct val="100000"/>
              </a:lnSpc>
              <a:spcBef>
                <a:spcPts val="810"/>
              </a:spcBef>
            </a:pPr>
            <a:r>
              <a:rPr dirty="0" sz="3200" spc="-10">
                <a:solidFill>
                  <a:srgbClr val="203162"/>
                </a:solidFill>
                <a:latin typeface="Verdana"/>
                <a:cs typeface="Verdana"/>
              </a:rPr>
              <a:t>GitHub</a:t>
            </a:r>
            <a:r>
              <a:rPr dirty="0" sz="3200" spc="-300">
                <a:solidFill>
                  <a:srgbClr val="203162"/>
                </a:solidFill>
                <a:latin typeface="Verdana"/>
                <a:cs typeface="Verdana"/>
              </a:rPr>
              <a:t> </a:t>
            </a:r>
            <a:r>
              <a:rPr dirty="0" sz="3200" spc="-190">
                <a:solidFill>
                  <a:srgbClr val="203162"/>
                </a:solidFill>
                <a:latin typeface="Verdana"/>
                <a:cs typeface="Verdana"/>
              </a:rPr>
              <a:t>–</a:t>
            </a:r>
            <a:r>
              <a:rPr dirty="0" sz="3200" spc="-295">
                <a:solidFill>
                  <a:srgbClr val="203162"/>
                </a:solidFill>
                <a:latin typeface="Verdana"/>
                <a:cs typeface="Verdana"/>
              </a:rPr>
              <a:t> </a:t>
            </a:r>
            <a:r>
              <a:rPr dirty="0" sz="3200" spc="-10">
                <a:solidFill>
                  <a:srgbClr val="203162"/>
                </a:solidFill>
                <a:latin typeface="Verdana"/>
                <a:cs typeface="Verdana"/>
              </a:rPr>
              <a:t>Project</a:t>
            </a:r>
            <a:r>
              <a:rPr dirty="0" sz="3200" spc="-295">
                <a:solidFill>
                  <a:srgbClr val="203162"/>
                </a:solidFill>
                <a:latin typeface="Verdana"/>
                <a:cs typeface="Verdana"/>
              </a:rPr>
              <a:t> </a:t>
            </a:r>
            <a:r>
              <a:rPr dirty="0" sz="3200" spc="-20">
                <a:solidFill>
                  <a:srgbClr val="203162"/>
                </a:solidFill>
                <a:latin typeface="Verdana"/>
                <a:cs typeface="Verdana"/>
              </a:rPr>
              <a:t>repository</a:t>
            </a:r>
            <a:r>
              <a:rPr dirty="0" sz="3200" spc="-295">
                <a:solidFill>
                  <a:srgbClr val="203162"/>
                </a:solidFill>
                <a:latin typeface="Verdana"/>
                <a:cs typeface="Verdana"/>
              </a:rPr>
              <a:t> </a:t>
            </a:r>
            <a:r>
              <a:rPr dirty="0" sz="3200" spc="-35">
                <a:solidFill>
                  <a:srgbClr val="203162"/>
                </a:solidFill>
                <a:latin typeface="Verdana"/>
                <a:cs typeface="Verdana"/>
              </a:rPr>
              <a:t>and</a:t>
            </a:r>
            <a:r>
              <a:rPr dirty="0" sz="3200" spc="-295">
                <a:solidFill>
                  <a:srgbClr val="203162"/>
                </a:solidFill>
                <a:latin typeface="Verdana"/>
                <a:cs typeface="Verdana"/>
              </a:rPr>
              <a:t> </a:t>
            </a:r>
            <a:r>
              <a:rPr dirty="0" sz="3200" spc="-10">
                <a:solidFill>
                  <a:srgbClr val="203162"/>
                </a:solidFill>
                <a:latin typeface="Verdana"/>
                <a:cs typeface="Verdana"/>
              </a:rPr>
              <a:t>collaboration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05469" y="1205383"/>
            <a:ext cx="1781175" cy="1904999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15894195" y="3380643"/>
            <a:ext cx="1550035" cy="1667510"/>
            <a:chOff x="15894195" y="3380643"/>
            <a:chExt cx="1550035" cy="1667510"/>
          </a:xfrm>
        </p:grpSpPr>
        <p:sp>
          <p:nvSpPr>
            <p:cNvPr id="6" name="object 6" descr=""/>
            <p:cNvSpPr/>
            <p:nvPr/>
          </p:nvSpPr>
          <p:spPr>
            <a:xfrm>
              <a:off x="15894195" y="3637107"/>
              <a:ext cx="1328420" cy="1410970"/>
            </a:xfrm>
            <a:custGeom>
              <a:avLst/>
              <a:gdLst/>
              <a:ahLst/>
              <a:cxnLst/>
              <a:rect l="l" t="t" r="r" b="b"/>
              <a:pathLst>
                <a:path w="1328419" h="1410970">
                  <a:moveTo>
                    <a:pt x="1328262" y="512957"/>
                  </a:moveTo>
                  <a:lnTo>
                    <a:pt x="885528" y="256493"/>
                  </a:lnTo>
                  <a:lnTo>
                    <a:pt x="885528" y="0"/>
                  </a:lnTo>
                  <a:lnTo>
                    <a:pt x="1328262" y="256493"/>
                  </a:lnTo>
                  <a:lnTo>
                    <a:pt x="1328262" y="512957"/>
                  </a:lnTo>
                  <a:close/>
                </a:path>
                <a:path w="1328419" h="1410970">
                  <a:moveTo>
                    <a:pt x="664100" y="1410655"/>
                  </a:moveTo>
                  <a:lnTo>
                    <a:pt x="442740" y="1282377"/>
                  </a:lnTo>
                  <a:lnTo>
                    <a:pt x="442740" y="512957"/>
                  </a:lnTo>
                  <a:lnTo>
                    <a:pt x="664100" y="384740"/>
                  </a:lnTo>
                  <a:lnTo>
                    <a:pt x="664100" y="641173"/>
                  </a:lnTo>
                  <a:lnTo>
                    <a:pt x="885528" y="769451"/>
                  </a:lnTo>
                  <a:lnTo>
                    <a:pt x="885528" y="897667"/>
                  </a:lnTo>
                  <a:lnTo>
                    <a:pt x="664100" y="897667"/>
                  </a:lnTo>
                  <a:lnTo>
                    <a:pt x="664100" y="1410655"/>
                  </a:lnTo>
                  <a:close/>
                </a:path>
                <a:path w="1328419" h="1410970">
                  <a:moveTo>
                    <a:pt x="885528" y="1025945"/>
                  </a:moveTo>
                  <a:lnTo>
                    <a:pt x="664100" y="897667"/>
                  </a:lnTo>
                  <a:lnTo>
                    <a:pt x="885528" y="897667"/>
                  </a:lnTo>
                  <a:lnTo>
                    <a:pt x="885528" y="1025945"/>
                  </a:lnTo>
                  <a:close/>
                </a:path>
                <a:path w="1328419" h="1410970">
                  <a:moveTo>
                    <a:pt x="221366" y="641173"/>
                  </a:moveTo>
                  <a:lnTo>
                    <a:pt x="0" y="512957"/>
                  </a:lnTo>
                  <a:lnTo>
                    <a:pt x="0" y="256493"/>
                  </a:lnTo>
                  <a:lnTo>
                    <a:pt x="221366" y="384740"/>
                  </a:lnTo>
                  <a:lnTo>
                    <a:pt x="221366" y="6411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6115562" y="3637107"/>
              <a:ext cx="1328420" cy="1410970"/>
            </a:xfrm>
            <a:custGeom>
              <a:avLst/>
              <a:gdLst/>
              <a:ahLst/>
              <a:cxnLst/>
              <a:rect l="l" t="t" r="r" b="b"/>
              <a:pathLst>
                <a:path w="1328419" h="1410970">
                  <a:moveTo>
                    <a:pt x="0" y="641173"/>
                  </a:moveTo>
                  <a:lnTo>
                    <a:pt x="0" y="384740"/>
                  </a:lnTo>
                  <a:lnTo>
                    <a:pt x="664161" y="0"/>
                  </a:lnTo>
                  <a:lnTo>
                    <a:pt x="664161" y="384740"/>
                  </a:lnTo>
                  <a:lnTo>
                    <a:pt x="442733" y="384740"/>
                  </a:lnTo>
                  <a:lnTo>
                    <a:pt x="0" y="641173"/>
                  </a:lnTo>
                  <a:close/>
                </a:path>
                <a:path w="1328419" h="1410970">
                  <a:moveTo>
                    <a:pt x="442733" y="641173"/>
                  </a:moveTo>
                  <a:lnTo>
                    <a:pt x="442733" y="384740"/>
                  </a:lnTo>
                  <a:lnTo>
                    <a:pt x="664161" y="384740"/>
                  </a:lnTo>
                  <a:lnTo>
                    <a:pt x="664161" y="512957"/>
                  </a:lnTo>
                  <a:lnTo>
                    <a:pt x="442733" y="641173"/>
                  </a:lnTo>
                  <a:close/>
                </a:path>
                <a:path w="1328419" h="1410970">
                  <a:moveTo>
                    <a:pt x="664161" y="1025945"/>
                  </a:moveTo>
                  <a:lnTo>
                    <a:pt x="664161" y="769451"/>
                  </a:lnTo>
                  <a:lnTo>
                    <a:pt x="885528" y="641173"/>
                  </a:lnTo>
                  <a:lnTo>
                    <a:pt x="885528" y="897667"/>
                  </a:lnTo>
                  <a:lnTo>
                    <a:pt x="664161" y="1025945"/>
                  </a:lnTo>
                  <a:close/>
                </a:path>
                <a:path w="1328419" h="1410970">
                  <a:moveTo>
                    <a:pt x="442733" y="1410655"/>
                  </a:moveTo>
                  <a:lnTo>
                    <a:pt x="442733" y="897667"/>
                  </a:lnTo>
                  <a:lnTo>
                    <a:pt x="664161" y="1025945"/>
                  </a:lnTo>
                  <a:lnTo>
                    <a:pt x="664161" y="1282377"/>
                  </a:lnTo>
                  <a:lnTo>
                    <a:pt x="442733" y="1410655"/>
                  </a:lnTo>
                  <a:close/>
                </a:path>
                <a:path w="1328419" h="1410970">
                  <a:moveTo>
                    <a:pt x="1106895" y="512957"/>
                  </a:moveTo>
                  <a:lnTo>
                    <a:pt x="1106895" y="256493"/>
                  </a:lnTo>
                  <a:lnTo>
                    <a:pt x="1328262" y="128246"/>
                  </a:lnTo>
                  <a:lnTo>
                    <a:pt x="1328262" y="384740"/>
                  </a:lnTo>
                  <a:lnTo>
                    <a:pt x="1106895" y="512957"/>
                  </a:lnTo>
                  <a:close/>
                </a:path>
              </a:pathLst>
            </a:custGeom>
            <a:solidFill>
              <a:srgbClr val="EC8E2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5894195" y="3380643"/>
              <a:ext cx="1550035" cy="1026160"/>
            </a:xfrm>
            <a:custGeom>
              <a:avLst/>
              <a:gdLst/>
              <a:ahLst/>
              <a:cxnLst/>
              <a:rect l="l" t="t" r="r" b="b"/>
              <a:pathLst>
                <a:path w="1550034" h="1026160">
                  <a:moveTo>
                    <a:pt x="221366" y="641204"/>
                  </a:moveTo>
                  <a:lnTo>
                    <a:pt x="0" y="512957"/>
                  </a:lnTo>
                  <a:lnTo>
                    <a:pt x="885528" y="0"/>
                  </a:lnTo>
                  <a:lnTo>
                    <a:pt x="1328245" y="256463"/>
                  </a:lnTo>
                  <a:lnTo>
                    <a:pt x="885528" y="256463"/>
                  </a:lnTo>
                  <a:lnTo>
                    <a:pt x="221366" y="641204"/>
                  </a:lnTo>
                  <a:close/>
                </a:path>
                <a:path w="1550034" h="1026160">
                  <a:moveTo>
                    <a:pt x="1328262" y="512957"/>
                  </a:moveTo>
                  <a:lnTo>
                    <a:pt x="885528" y="256463"/>
                  </a:lnTo>
                  <a:lnTo>
                    <a:pt x="1328245" y="256463"/>
                  </a:lnTo>
                  <a:lnTo>
                    <a:pt x="1549629" y="384710"/>
                  </a:lnTo>
                  <a:lnTo>
                    <a:pt x="1328262" y="512957"/>
                  </a:lnTo>
                  <a:close/>
                </a:path>
                <a:path w="1550034" h="1026160">
                  <a:moveTo>
                    <a:pt x="885528" y="1025914"/>
                  </a:moveTo>
                  <a:lnTo>
                    <a:pt x="664100" y="897637"/>
                  </a:lnTo>
                  <a:lnTo>
                    <a:pt x="885528" y="769420"/>
                  </a:lnTo>
                  <a:lnTo>
                    <a:pt x="1106895" y="897637"/>
                  </a:lnTo>
                  <a:lnTo>
                    <a:pt x="885528" y="1025914"/>
                  </a:lnTo>
                  <a:close/>
                </a:path>
              </a:pathLst>
            </a:custGeom>
            <a:solidFill>
              <a:srgbClr val="F7BE3C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87765" y="3853190"/>
            <a:ext cx="2181225" cy="2181225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426571" y="7969119"/>
            <a:ext cx="1828800" cy="182880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962892" y="6949628"/>
            <a:ext cx="2038350" cy="203835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598148" y="1441141"/>
            <a:ext cx="3639128" cy="1554151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602004" y="5236102"/>
            <a:ext cx="2209800" cy="2333624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282490" y="1308861"/>
            <a:ext cx="506412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solidFill>
                  <a:srgbClr val="010101"/>
                </a:solidFill>
                <a:latin typeface="Arial"/>
                <a:cs typeface="Arial"/>
              </a:rPr>
              <a:t>Tools</a:t>
            </a:r>
            <a:r>
              <a:rPr dirty="0" sz="3000" spc="-75" b="1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dirty="0" sz="3000" b="1">
                <a:solidFill>
                  <a:srgbClr val="010101"/>
                </a:solidFill>
                <a:latin typeface="Arial"/>
                <a:cs typeface="Arial"/>
              </a:rPr>
              <a:t>and</a:t>
            </a:r>
            <a:r>
              <a:rPr dirty="0" sz="3000" spc="-75" b="1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dirty="0" sz="3000" b="1">
                <a:solidFill>
                  <a:srgbClr val="010101"/>
                </a:solidFill>
                <a:latin typeface="Arial"/>
                <a:cs typeface="Arial"/>
              </a:rPr>
              <a:t>Technology</a:t>
            </a:r>
            <a:r>
              <a:rPr dirty="0" sz="3000" spc="-70" b="1">
                <a:solidFill>
                  <a:srgbClr val="010101"/>
                </a:solidFill>
                <a:latin typeface="Arial"/>
                <a:cs typeface="Arial"/>
              </a:rPr>
              <a:t> </a:t>
            </a:r>
            <a:r>
              <a:rPr dirty="0" sz="3000" spc="-20" b="1">
                <a:solidFill>
                  <a:srgbClr val="010101"/>
                </a:solidFill>
                <a:latin typeface="Arial"/>
                <a:cs typeface="Arial"/>
              </a:rPr>
              <a:t>used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09032" y="117003"/>
            <a:ext cx="2700337" cy="863250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0" y="11"/>
            <a:ext cx="14761844" cy="1096010"/>
          </a:xfrm>
          <a:custGeom>
            <a:avLst/>
            <a:gdLst/>
            <a:ahLst/>
            <a:cxnLst/>
            <a:rect l="l" t="t" r="r" b="b"/>
            <a:pathLst>
              <a:path w="14761844" h="1096010">
                <a:moveTo>
                  <a:pt x="14761731" y="0"/>
                </a:moveTo>
                <a:lnTo>
                  <a:pt x="14744700" y="0"/>
                </a:lnTo>
                <a:lnTo>
                  <a:pt x="14725650" y="0"/>
                </a:lnTo>
                <a:lnTo>
                  <a:pt x="14725650" y="1076413"/>
                </a:lnTo>
                <a:lnTo>
                  <a:pt x="14725650" y="1076960"/>
                </a:lnTo>
                <a:lnTo>
                  <a:pt x="19050" y="1076960"/>
                </a:lnTo>
                <a:lnTo>
                  <a:pt x="19050" y="1076413"/>
                </a:lnTo>
                <a:lnTo>
                  <a:pt x="14725650" y="1076413"/>
                </a:lnTo>
                <a:lnTo>
                  <a:pt x="14725650" y="0"/>
                </a:lnTo>
                <a:lnTo>
                  <a:pt x="19050" y="0"/>
                </a:lnTo>
                <a:lnTo>
                  <a:pt x="0" y="0"/>
                </a:lnTo>
                <a:lnTo>
                  <a:pt x="0" y="1076413"/>
                </a:lnTo>
                <a:lnTo>
                  <a:pt x="0" y="1096010"/>
                </a:lnTo>
                <a:lnTo>
                  <a:pt x="14748345" y="1096010"/>
                </a:lnTo>
                <a:lnTo>
                  <a:pt x="14748345" y="1093470"/>
                </a:lnTo>
                <a:lnTo>
                  <a:pt x="14755648" y="1093470"/>
                </a:lnTo>
                <a:lnTo>
                  <a:pt x="14755648" y="1089660"/>
                </a:lnTo>
                <a:lnTo>
                  <a:pt x="14760004" y="1089660"/>
                </a:lnTo>
                <a:lnTo>
                  <a:pt x="14760004" y="1084580"/>
                </a:lnTo>
                <a:lnTo>
                  <a:pt x="14761731" y="1084580"/>
                </a:lnTo>
                <a:lnTo>
                  <a:pt x="14761731" y="1076960"/>
                </a:lnTo>
                <a:lnTo>
                  <a:pt x="14744700" y="1076960"/>
                </a:lnTo>
                <a:lnTo>
                  <a:pt x="14744700" y="1076413"/>
                </a:lnTo>
                <a:lnTo>
                  <a:pt x="14761731" y="1076413"/>
                </a:lnTo>
                <a:lnTo>
                  <a:pt x="14761731" y="1057910"/>
                </a:lnTo>
                <a:lnTo>
                  <a:pt x="14761731" y="1057363"/>
                </a:lnTo>
                <a:lnTo>
                  <a:pt x="14761731" y="19050"/>
                </a:lnTo>
                <a:lnTo>
                  <a:pt x="14761731" y="0"/>
                </a:lnTo>
                <a:close/>
              </a:path>
            </a:pathLst>
          </a:custGeom>
          <a:solidFill>
            <a:srgbClr val="20326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4833449" y="-628"/>
            <a:ext cx="168910" cy="1099185"/>
          </a:xfrm>
          <a:custGeom>
            <a:avLst/>
            <a:gdLst/>
            <a:ahLst/>
            <a:cxnLst/>
            <a:rect l="l" t="t" r="r" b="b"/>
            <a:pathLst>
              <a:path w="168909" h="1099185">
                <a:moveTo>
                  <a:pt x="168424" y="1098706"/>
                </a:moveTo>
                <a:lnTo>
                  <a:pt x="0" y="1098706"/>
                </a:lnTo>
                <a:lnTo>
                  <a:pt x="0" y="0"/>
                </a:lnTo>
                <a:lnTo>
                  <a:pt x="168424" y="0"/>
                </a:lnTo>
                <a:lnTo>
                  <a:pt x="168424" y="1098706"/>
                </a:lnTo>
                <a:close/>
              </a:path>
            </a:pathLst>
          </a:custGeom>
          <a:solidFill>
            <a:srgbClr val="7EB9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4758987" cy="1066799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17887950" y="-628"/>
            <a:ext cx="400050" cy="1099185"/>
          </a:xfrm>
          <a:custGeom>
            <a:avLst/>
            <a:gdLst/>
            <a:ahLst/>
            <a:cxnLst/>
            <a:rect l="l" t="t" r="r" b="b"/>
            <a:pathLst>
              <a:path w="400050" h="1099185">
                <a:moveTo>
                  <a:pt x="400049" y="1098574"/>
                </a:moveTo>
                <a:lnTo>
                  <a:pt x="0" y="1098574"/>
                </a:lnTo>
                <a:lnTo>
                  <a:pt x="0" y="0"/>
                </a:lnTo>
                <a:lnTo>
                  <a:pt x="400049" y="0"/>
                </a:lnTo>
                <a:lnTo>
                  <a:pt x="400049" y="1098574"/>
                </a:lnTo>
                <a:close/>
              </a:path>
            </a:pathLst>
          </a:custGeom>
          <a:solidFill>
            <a:srgbClr val="FED5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535585" y="2504625"/>
            <a:ext cx="3635375" cy="1309370"/>
          </a:xfrm>
          <a:custGeom>
            <a:avLst/>
            <a:gdLst/>
            <a:ahLst/>
            <a:cxnLst/>
            <a:rect l="l" t="t" r="r" b="b"/>
            <a:pathLst>
              <a:path w="3635375" h="1309370">
                <a:moveTo>
                  <a:pt x="420125" y="1309200"/>
                </a:moveTo>
                <a:lnTo>
                  <a:pt x="236505" y="1304728"/>
                </a:lnTo>
                <a:lnTo>
                  <a:pt x="123693" y="1247341"/>
                </a:lnTo>
                <a:lnTo>
                  <a:pt x="66872" y="1180810"/>
                </a:lnTo>
                <a:lnTo>
                  <a:pt x="37723" y="1080468"/>
                </a:lnTo>
                <a:lnTo>
                  <a:pt x="12838" y="896481"/>
                </a:lnTo>
                <a:lnTo>
                  <a:pt x="0" y="628932"/>
                </a:lnTo>
                <a:lnTo>
                  <a:pt x="22639" y="309808"/>
                </a:lnTo>
                <a:lnTo>
                  <a:pt x="32297" y="259643"/>
                </a:lnTo>
                <a:lnTo>
                  <a:pt x="45692" y="215845"/>
                </a:lnTo>
                <a:lnTo>
                  <a:pt x="62585" y="178021"/>
                </a:lnTo>
                <a:lnTo>
                  <a:pt x="105913" y="118716"/>
                </a:lnTo>
                <a:lnTo>
                  <a:pt x="160371" y="78577"/>
                </a:lnTo>
                <a:lnTo>
                  <a:pt x="224053" y="54453"/>
                </a:lnTo>
                <a:lnTo>
                  <a:pt x="295050" y="43193"/>
                </a:lnTo>
                <a:lnTo>
                  <a:pt x="332695" y="41402"/>
                </a:lnTo>
                <a:lnTo>
                  <a:pt x="371454" y="41644"/>
                </a:lnTo>
                <a:lnTo>
                  <a:pt x="411087" y="43527"/>
                </a:lnTo>
                <a:lnTo>
                  <a:pt x="451357" y="46657"/>
                </a:lnTo>
                <a:lnTo>
                  <a:pt x="492024" y="50638"/>
                </a:lnTo>
                <a:lnTo>
                  <a:pt x="573599" y="59582"/>
                </a:lnTo>
                <a:lnTo>
                  <a:pt x="614029" y="63757"/>
                </a:lnTo>
                <a:lnTo>
                  <a:pt x="653902" y="67209"/>
                </a:lnTo>
                <a:lnTo>
                  <a:pt x="692981" y="69543"/>
                </a:lnTo>
                <a:lnTo>
                  <a:pt x="731027" y="70366"/>
                </a:lnTo>
                <a:lnTo>
                  <a:pt x="767801" y="69284"/>
                </a:lnTo>
                <a:lnTo>
                  <a:pt x="803065" y="65902"/>
                </a:lnTo>
                <a:lnTo>
                  <a:pt x="836580" y="59828"/>
                </a:lnTo>
                <a:lnTo>
                  <a:pt x="855517" y="56046"/>
                </a:lnTo>
                <a:lnTo>
                  <a:pt x="878301" y="52559"/>
                </a:lnTo>
                <a:lnTo>
                  <a:pt x="934757" y="46422"/>
                </a:lnTo>
                <a:lnTo>
                  <a:pt x="1004641" y="41320"/>
                </a:lnTo>
                <a:lnTo>
                  <a:pt x="1044209" y="39128"/>
                </a:lnTo>
                <a:lnTo>
                  <a:pt x="1086643" y="37158"/>
                </a:lnTo>
                <a:lnTo>
                  <a:pt x="1131779" y="35399"/>
                </a:lnTo>
                <a:lnTo>
                  <a:pt x="1179455" y="33840"/>
                </a:lnTo>
                <a:lnTo>
                  <a:pt x="1229506" y="32467"/>
                </a:lnTo>
                <a:lnTo>
                  <a:pt x="1281769" y="31269"/>
                </a:lnTo>
                <a:lnTo>
                  <a:pt x="1336081" y="30234"/>
                </a:lnTo>
                <a:lnTo>
                  <a:pt x="1392278" y="29350"/>
                </a:lnTo>
                <a:lnTo>
                  <a:pt x="1450196" y="28605"/>
                </a:lnTo>
                <a:lnTo>
                  <a:pt x="1509672" y="27987"/>
                </a:lnTo>
                <a:lnTo>
                  <a:pt x="1570542" y="27484"/>
                </a:lnTo>
                <a:lnTo>
                  <a:pt x="1632643" y="27084"/>
                </a:lnTo>
                <a:lnTo>
                  <a:pt x="1759883" y="26545"/>
                </a:lnTo>
                <a:lnTo>
                  <a:pt x="1890085" y="26273"/>
                </a:lnTo>
                <a:lnTo>
                  <a:pt x="2350219" y="26049"/>
                </a:lnTo>
                <a:lnTo>
                  <a:pt x="2477555" y="25796"/>
                </a:lnTo>
                <a:lnTo>
                  <a:pt x="2600656" y="25283"/>
                </a:lnTo>
                <a:lnTo>
                  <a:pt x="2660211" y="24900"/>
                </a:lnTo>
                <a:lnTo>
                  <a:pt x="2718215" y="24415"/>
                </a:lnTo>
                <a:lnTo>
                  <a:pt x="2774508" y="23817"/>
                </a:lnTo>
                <a:lnTo>
                  <a:pt x="2828923" y="23095"/>
                </a:lnTo>
                <a:lnTo>
                  <a:pt x="2881300" y="22236"/>
                </a:lnTo>
                <a:lnTo>
                  <a:pt x="2931472" y="21227"/>
                </a:lnTo>
                <a:lnTo>
                  <a:pt x="2979278" y="20058"/>
                </a:lnTo>
                <a:lnTo>
                  <a:pt x="3024554" y="18716"/>
                </a:lnTo>
                <a:lnTo>
                  <a:pt x="3067136" y="17189"/>
                </a:lnTo>
                <a:lnTo>
                  <a:pt x="3106860" y="15465"/>
                </a:lnTo>
                <a:lnTo>
                  <a:pt x="3177082" y="11379"/>
                </a:lnTo>
                <a:lnTo>
                  <a:pt x="3233912" y="6361"/>
                </a:lnTo>
                <a:lnTo>
                  <a:pt x="3256896" y="3473"/>
                </a:lnTo>
                <a:lnTo>
                  <a:pt x="3296801" y="0"/>
                </a:lnTo>
                <a:lnTo>
                  <a:pt x="3368915" y="6891"/>
                </a:lnTo>
                <a:lnTo>
                  <a:pt x="3431185" y="30709"/>
                </a:lnTo>
                <a:lnTo>
                  <a:pt x="3484116" y="69624"/>
                </a:lnTo>
                <a:lnTo>
                  <a:pt x="3528209" y="121806"/>
                </a:lnTo>
                <a:lnTo>
                  <a:pt x="3563968" y="185427"/>
                </a:lnTo>
                <a:lnTo>
                  <a:pt x="3578880" y="220955"/>
                </a:lnTo>
                <a:lnTo>
                  <a:pt x="3591896" y="258657"/>
                </a:lnTo>
                <a:lnTo>
                  <a:pt x="3603081" y="298303"/>
                </a:lnTo>
                <a:lnTo>
                  <a:pt x="3612497" y="339666"/>
                </a:lnTo>
                <a:lnTo>
                  <a:pt x="3620206" y="382516"/>
                </a:lnTo>
                <a:lnTo>
                  <a:pt x="3626272" y="426625"/>
                </a:lnTo>
                <a:lnTo>
                  <a:pt x="3630757" y="471763"/>
                </a:lnTo>
                <a:lnTo>
                  <a:pt x="3633724" y="517704"/>
                </a:lnTo>
                <a:lnTo>
                  <a:pt x="3635237" y="564217"/>
                </a:lnTo>
                <a:lnTo>
                  <a:pt x="3635358" y="611074"/>
                </a:lnTo>
                <a:lnTo>
                  <a:pt x="3634150" y="658046"/>
                </a:lnTo>
                <a:lnTo>
                  <a:pt x="3631676" y="704905"/>
                </a:lnTo>
                <a:lnTo>
                  <a:pt x="3627998" y="751423"/>
                </a:lnTo>
                <a:lnTo>
                  <a:pt x="3623181" y="797369"/>
                </a:lnTo>
                <a:lnTo>
                  <a:pt x="3617285" y="842516"/>
                </a:lnTo>
                <a:lnTo>
                  <a:pt x="3610375" y="886635"/>
                </a:lnTo>
                <a:lnTo>
                  <a:pt x="3602513" y="929497"/>
                </a:lnTo>
                <a:lnTo>
                  <a:pt x="3593762" y="970874"/>
                </a:lnTo>
                <a:lnTo>
                  <a:pt x="3584186" y="1010537"/>
                </a:lnTo>
                <a:lnTo>
                  <a:pt x="3573846" y="1048257"/>
                </a:lnTo>
                <a:lnTo>
                  <a:pt x="3551128" y="1116954"/>
                </a:lnTo>
                <a:lnTo>
                  <a:pt x="3526112" y="1175136"/>
                </a:lnTo>
                <a:lnTo>
                  <a:pt x="3499301" y="1220973"/>
                </a:lnTo>
                <a:lnTo>
                  <a:pt x="3471198" y="1252636"/>
                </a:lnTo>
                <a:lnTo>
                  <a:pt x="3429640" y="1275615"/>
                </a:lnTo>
                <a:lnTo>
                  <a:pt x="3369764" y="1294590"/>
                </a:lnTo>
                <a:lnTo>
                  <a:pt x="3302178" y="1305289"/>
                </a:lnTo>
                <a:lnTo>
                  <a:pt x="3226466" y="1309131"/>
                </a:lnTo>
                <a:lnTo>
                  <a:pt x="3185431" y="1308924"/>
                </a:lnTo>
                <a:lnTo>
                  <a:pt x="3142208" y="1307535"/>
                </a:lnTo>
                <a:lnTo>
                  <a:pt x="3096743" y="1305141"/>
                </a:lnTo>
                <a:lnTo>
                  <a:pt x="3048986" y="1301920"/>
                </a:lnTo>
                <a:lnTo>
                  <a:pt x="2998882" y="1298048"/>
                </a:lnTo>
                <a:lnTo>
                  <a:pt x="2946381" y="1293703"/>
                </a:lnTo>
                <a:lnTo>
                  <a:pt x="2891430" y="1289063"/>
                </a:lnTo>
                <a:lnTo>
                  <a:pt x="2833975" y="1284304"/>
                </a:lnTo>
                <a:lnTo>
                  <a:pt x="2773966" y="1279605"/>
                </a:lnTo>
                <a:lnTo>
                  <a:pt x="2711350" y="1275142"/>
                </a:lnTo>
                <a:lnTo>
                  <a:pt x="2646075" y="1271093"/>
                </a:lnTo>
                <a:lnTo>
                  <a:pt x="2578087" y="1267635"/>
                </a:lnTo>
                <a:lnTo>
                  <a:pt x="2507336" y="1264945"/>
                </a:lnTo>
                <a:lnTo>
                  <a:pt x="2433768" y="1263201"/>
                </a:lnTo>
                <a:lnTo>
                  <a:pt x="2357331" y="1262581"/>
                </a:lnTo>
                <a:lnTo>
                  <a:pt x="2311580" y="1262519"/>
                </a:lnTo>
                <a:lnTo>
                  <a:pt x="2264567" y="1262346"/>
                </a:lnTo>
                <a:lnTo>
                  <a:pt x="2167086" y="1261722"/>
                </a:lnTo>
                <a:lnTo>
                  <a:pt x="1798161" y="1258228"/>
                </a:lnTo>
                <a:lnTo>
                  <a:pt x="1687519" y="1257356"/>
                </a:lnTo>
                <a:lnTo>
                  <a:pt x="1575748" y="1256762"/>
                </a:lnTo>
                <a:lnTo>
                  <a:pt x="1519642" y="1256608"/>
                </a:lnTo>
                <a:lnTo>
                  <a:pt x="1463498" y="1256569"/>
                </a:lnTo>
                <a:lnTo>
                  <a:pt x="1407398" y="1256659"/>
                </a:lnTo>
                <a:lnTo>
                  <a:pt x="1351422" y="1256896"/>
                </a:lnTo>
                <a:lnTo>
                  <a:pt x="1295654" y="1257293"/>
                </a:lnTo>
                <a:lnTo>
                  <a:pt x="1240174" y="1257866"/>
                </a:lnTo>
                <a:lnTo>
                  <a:pt x="1185063" y="1258630"/>
                </a:lnTo>
                <a:lnTo>
                  <a:pt x="1130404" y="1259600"/>
                </a:lnTo>
                <a:lnTo>
                  <a:pt x="1076278" y="1260791"/>
                </a:lnTo>
                <a:lnTo>
                  <a:pt x="1022766" y="1262219"/>
                </a:lnTo>
                <a:lnTo>
                  <a:pt x="969950" y="1263898"/>
                </a:lnTo>
                <a:lnTo>
                  <a:pt x="917912" y="1265844"/>
                </a:lnTo>
                <a:lnTo>
                  <a:pt x="866732" y="1268072"/>
                </a:lnTo>
                <a:lnTo>
                  <a:pt x="816493" y="1270598"/>
                </a:lnTo>
                <a:lnTo>
                  <a:pt x="767277" y="1273435"/>
                </a:lnTo>
                <a:lnTo>
                  <a:pt x="719163" y="1276600"/>
                </a:lnTo>
                <a:lnTo>
                  <a:pt x="672236" y="1280108"/>
                </a:lnTo>
                <a:lnTo>
                  <a:pt x="626575" y="1283974"/>
                </a:lnTo>
                <a:lnTo>
                  <a:pt x="582262" y="1288212"/>
                </a:lnTo>
                <a:lnTo>
                  <a:pt x="539379" y="1292839"/>
                </a:lnTo>
                <a:lnTo>
                  <a:pt x="498007" y="1297869"/>
                </a:lnTo>
                <a:lnTo>
                  <a:pt x="458229" y="1303318"/>
                </a:lnTo>
                <a:lnTo>
                  <a:pt x="420125" y="1309200"/>
                </a:lnTo>
                <a:close/>
              </a:path>
            </a:pathLst>
          </a:custGeom>
          <a:solidFill>
            <a:srgbClr val="009DA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 descr=""/>
          <p:cNvGrpSpPr/>
          <p:nvPr/>
        </p:nvGrpSpPr>
        <p:grpSpPr>
          <a:xfrm>
            <a:off x="4344766" y="3099671"/>
            <a:ext cx="1296035" cy="152400"/>
            <a:chOff x="4344766" y="3099671"/>
            <a:chExt cx="1296035" cy="152400"/>
          </a:xfrm>
        </p:grpSpPr>
        <p:sp>
          <p:nvSpPr>
            <p:cNvPr id="9" name="object 9" descr=""/>
            <p:cNvSpPr/>
            <p:nvPr/>
          </p:nvSpPr>
          <p:spPr>
            <a:xfrm>
              <a:off x="4344766" y="3175749"/>
              <a:ext cx="1276985" cy="0"/>
            </a:xfrm>
            <a:custGeom>
              <a:avLst/>
              <a:gdLst/>
              <a:ahLst/>
              <a:cxnLst/>
              <a:rect l="l" t="t" r="r" b="b"/>
              <a:pathLst>
                <a:path w="1276985" h="0">
                  <a:moveTo>
                    <a:pt x="0" y="0"/>
                  </a:moveTo>
                  <a:lnTo>
                    <a:pt x="1276479" y="0"/>
                  </a:lnTo>
                </a:path>
              </a:pathLst>
            </a:custGeom>
            <a:ln w="38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545168" y="3118690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077" y="57058"/>
                  </a:lnTo>
                  <a:lnTo>
                    <a:pt x="0" y="114116"/>
                  </a:lnTo>
                </a:path>
              </a:pathLst>
            </a:custGeom>
            <a:ln w="38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3973" y="4164283"/>
            <a:ext cx="1371599" cy="1371599"/>
          </a:xfrm>
          <a:prstGeom prst="rect">
            <a:avLst/>
          </a:prstGeom>
        </p:spPr>
      </p:pic>
      <p:sp>
        <p:nvSpPr>
          <p:cNvPr id="12" name="object 12" descr=""/>
          <p:cNvSpPr/>
          <p:nvPr/>
        </p:nvSpPr>
        <p:spPr>
          <a:xfrm>
            <a:off x="6217192" y="2504166"/>
            <a:ext cx="3635375" cy="1304925"/>
          </a:xfrm>
          <a:custGeom>
            <a:avLst/>
            <a:gdLst/>
            <a:ahLst/>
            <a:cxnLst/>
            <a:rect l="l" t="t" r="r" b="b"/>
            <a:pathLst>
              <a:path w="3635375" h="1304925">
                <a:moveTo>
                  <a:pt x="420125" y="1304796"/>
                </a:moveTo>
                <a:lnTo>
                  <a:pt x="236505" y="1300339"/>
                </a:lnTo>
                <a:lnTo>
                  <a:pt x="123693" y="1243145"/>
                </a:lnTo>
                <a:lnTo>
                  <a:pt x="66872" y="1176838"/>
                </a:lnTo>
                <a:lnTo>
                  <a:pt x="37723" y="1076834"/>
                </a:lnTo>
                <a:lnTo>
                  <a:pt x="12838" y="893466"/>
                </a:lnTo>
                <a:lnTo>
                  <a:pt x="0" y="626816"/>
                </a:lnTo>
                <a:lnTo>
                  <a:pt x="22639" y="308766"/>
                </a:lnTo>
                <a:lnTo>
                  <a:pt x="32297" y="258769"/>
                </a:lnTo>
                <a:lnTo>
                  <a:pt x="45692" y="215119"/>
                </a:lnTo>
                <a:lnTo>
                  <a:pt x="62585" y="177422"/>
                </a:lnTo>
                <a:lnTo>
                  <a:pt x="105913" y="118317"/>
                </a:lnTo>
                <a:lnTo>
                  <a:pt x="160371" y="78313"/>
                </a:lnTo>
                <a:lnTo>
                  <a:pt x="224053" y="54270"/>
                </a:lnTo>
                <a:lnTo>
                  <a:pt x="295050" y="43048"/>
                </a:lnTo>
                <a:lnTo>
                  <a:pt x="332695" y="41262"/>
                </a:lnTo>
                <a:lnTo>
                  <a:pt x="371454" y="41504"/>
                </a:lnTo>
                <a:lnTo>
                  <a:pt x="411087" y="43381"/>
                </a:lnTo>
                <a:lnTo>
                  <a:pt x="451357" y="46500"/>
                </a:lnTo>
                <a:lnTo>
                  <a:pt x="492024" y="50468"/>
                </a:lnTo>
                <a:lnTo>
                  <a:pt x="573599" y="59382"/>
                </a:lnTo>
                <a:lnTo>
                  <a:pt x="614029" y="63543"/>
                </a:lnTo>
                <a:lnTo>
                  <a:pt x="653902" y="66982"/>
                </a:lnTo>
                <a:lnTo>
                  <a:pt x="692981" y="69309"/>
                </a:lnTo>
                <a:lnTo>
                  <a:pt x="731027" y="70129"/>
                </a:lnTo>
                <a:lnTo>
                  <a:pt x="767801" y="69050"/>
                </a:lnTo>
                <a:lnTo>
                  <a:pt x="803065" y="65681"/>
                </a:lnTo>
                <a:lnTo>
                  <a:pt x="836580" y="59627"/>
                </a:lnTo>
                <a:lnTo>
                  <a:pt x="855517" y="55858"/>
                </a:lnTo>
                <a:lnTo>
                  <a:pt x="878301" y="52382"/>
                </a:lnTo>
                <a:lnTo>
                  <a:pt x="934757" y="46266"/>
                </a:lnTo>
                <a:lnTo>
                  <a:pt x="1004641" y="41181"/>
                </a:lnTo>
                <a:lnTo>
                  <a:pt x="1044209" y="38996"/>
                </a:lnTo>
                <a:lnTo>
                  <a:pt x="1086643" y="37033"/>
                </a:lnTo>
                <a:lnTo>
                  <a:pt x="1131779" y="35280"/>
                </a:lnTo>
                <a:lnTo>
                  <a:pt x="1179455" y="33726"/>
                </a:lnTo>
                <a:lnTo>
                  <a:pt x="1229506" y="32358"/>
                </a:lnTo>
                <a:lnTo>
                  <a:pt x="1281769" y="31164"/>
                </a:lnTo>
                <a:lnTo>
                  <a:pt x="1336081" y="30132"/>
                </a:lnTo>
                <a:lnTo>
                  <a:pt x="1392278" y="29251"/>
                </a:lnTo>
                <a:lnTo>
                  <a:pt x="1450196" y="28509"/>
                </a:lnTo>
                <a:lnTo>
                  <a:pt x="1509672" y="27893"/>
                </a:lnTo>
                <a:lnTo>
                  <a:pt x="1570542" y="27391"/>
                </a:lnTo>
                <a:lnTo>
                  <a:pt x="1632643" y="26993"/>
                </a:lnTo>
                <a:lnTo>
                  <a:pt x="1759883" y="26455"/>
                </a:lnTo>
                <a:lnTo>
                  <a:pt x="1890085" y="26185"/>
                </a:lnTo>
                <a:lnTo>
                  <a:pt x="2350219" y="25961"/>
                </a:lnTo>
                <a:lnTo>
                  <a:pt x="2477555" y="25709"/>
                </a:lnTo>
                <a:lnTo>
                  <a:pt x="2600656" y="25198"/>
                </a:lnTo>
                <a:lnTo>
                  <a:pt x="2660211" y="24816"/>
                </a:lnTo>
                <a:lnTo>
                  <a:pt x="2718215" y="24333"/>
                </a:lnTo>
                <a:lnTo>
                  <a:pt x="2774508" y="23737"/>
                </a:lnTo>
                <a:lnTo>
                  <a:pt x="2828923" y="23017"/>
                </a:lnTo>
                <a:lnTo>
                  <a:pt x="2881300" y="22161"/>
                </a:lnTo>
                <a:lnTo>
                  <a:pt x="2931472" y="21156"/>
                </a:lnTo>
                <a:lnTo>
                  <a:pt x="2979278" y="19991"/>
                </a:lnTo>
                <a:lnTo>
                  <a:pt x="3024554" y="18653"/>
                </a:lnTo>
                <a:lnTo>
                  <a:pt x="3067136" y="17131"/>
                </a:lnTo>
                <a:lnTo>
                  <a:pt x="3106860" y="15413"/>
                </a:lnTo>
                <a:lnTo>
                  <a:pt x="3177082" y="11341"/>
                </a:lnTo>
                <a:lnTo>
                  <a:pt x="3233912" y="6340"/>
                </a:lnTo>
                <a:lnTo>
                  <a:pt x="3256896" y="3461"/>
                </a:lnTo>
                <a:lnTo>
                  <a:pt x="3296801" y="0"/>
                </a:lnTo>
                <a:lnTo>
                  <a:pt x="3368915" y="6868"/>
                </a:lnTo>
                <a:lnTo>
                  <a:pt x="3431185" y="30605"/>
                </a:lnTo>
                <a:lnTo>
                  <a:pt x="3484116" y="69389"/>
                </a:lnTo>
                <a:lnTo>
                  <a:pt x="3528209" y="121397"/>
                </a:lnTo>
                <a:lnTo>
                  <a:pt x="3563968" y="184803"/>
                </a:lnTo>
                <a:lnTo>
                  <a:pt x="3578880" y="220212"/>
                </a:lnTo>
                <a:lnTo>
                  <a:pt x="3591896" y="257787"/>
                </a:lnTo>
                <a:lnTo>
                  <a:pt x="3603081" y="297300"/>
                </a:lnTo>
                <a:lnTo>
                  <a:pt x="3612497" y="338523"/>
                </a:lnTo>
                <a:lnTo>
                  <a:pt x="3620206" y="381229"/>
                </a:lnTo>
                <a:lnTo>
                  <a:pt x="3626272" y="425189"/>
                </a:lnTo>
                <a:lnTo>
                  <a:pt x="3630757" y="470176"/>
                </a:lnTo>
                <a:lnTo>
                  <a:pt x="3633724" y="515962"/>
                </a:lnTo>
                <a:lnTo>
                  <a:pt x="3635237" y="562319"/>
                </a:lnTo>
                <a:lnTo>
                  <a:pt x="3635358" y="609018"/>
                </a:lnTo>
                <a:lnTo>
                  <a:pt x="3634150" y="655833"/>
                </a:lnTo>
                <a:lnTo>
                  <a:pt x="3631676" y="702534"/>
                </a:lnTo>
                <a:lnTo>
                  <a:pt x="3627998" y="748895"/>
                </a:lnTo>
                <a:lnTo>
                  <a:pt x="3623181" y="794687"/>
                </a:lnTo>
                <a:lnTo>
                  <a:pt x="3617285" y="839682"/>
                </a:lnTo>
                <a:lnTo>
                  <a:pt x="3610375" y="883653"/>
                </a:lnTo>
                <a:lnTo>
                  <a:pt x="3602513" y="926371"/>
                </a:lnTo>
                <a:lnTo>
                  <a:pt x="3593762" y="967608"/>
                </a:lnTo>
                <a:lnTo>
                  <a:pt x="3584186" y="1007138"/>
                </a:lnTo>
                <a:lnTo>
                  <a:pt x="3573846" y="1044731"/>
                </a:lnTo>
                <a:lnTo>
                  <a:pt x="3551128" y="1113197"/>
                </a:lnTo>
                <a:lnTo>
                  <a:pt x="3526112" y="1171183"/>
                </a:lnTo>
                <a:lnTo>
                  <a:pt x="3499301" y="1216866"/>
                </a:lnTo>
                <a:lnTo>
                  <a:pt x="3471198" y="1248423"/>
                </a:lnTo>
                <a:lnTo>
                  <a:pt x="3429640" y="1271324"/>
                </a:lnTo>
                <a:lnTo>
                  <a:pt x="3369764" y="1290235"/>
                </a:lnTo>
                <a:lnTo>
                  <a:pt x="3302178" y="1300898"/>
                </a:lnTo>
                <a:lnTo>
                  <a:pt x="3226466" y="1304727"/>
                </a:lnTo>
                <a:lnTo>
                  <a:pt x="3185431" y="1304521"/>
                </a:lnTo>
                <a:lnTo>
                  <a:pt x="3142208" y="1303137"/>
                </a:lnTo>
                <a:lnTo>
                  <a:pt x="3096743" y="1300751"/>
                </a:lnTo>
                <a:lnTo>
                  <a:pt x="3048986" y="1297540"/>
                </a:lnTo>
                <a:lnTo>
                  <a:pt x="2998882" y="1293681"/>
                </a:lnTo>
                <a:lnTo>
                  <a:pt x="2946381" y="1289351"/>
                </a:lnTo>
                <a:lnTo>
                  <a:pt x="2891430" y="1284726"/>
                </a:lnTo>
                <a:lnTo>
                  <a:pt x="2833975" y="1279984"/>
                </a:lnTo>
                <a:lnTo>
                  <a:pt x="2773966" y="1275300"/>
                </a:lnTo>
                <a:lnTo>
                  <a:pt x="2711350" y="1270853"/>
                </a:lnTo>
                <a:lnTo>
                  <a:pt x="2646075" y="1266817"/>
                </a:lnTo>
                <a:lnTo>
                  <a:pt x="2578087" y="1263371"/>
                </a:lnTo>
                <a:lnTo>
                  <a:pt x="2507336" y="1260690"/>
                </a:lnTo>
                <a:lnTo>
                  <a:pt x="2433768" y="1258952"/>
                </a:lnTo>
                <a:lnTo>
                  <a:pt x="2357331" y="1258334"/>
                </a:lnTo>
                <a:lnTo>
                  <a:pt x="2311580" y="1258272"/>
                </a:lnTo>
                <a:lnTo>
                  <a:pt x="2264567" y="1258099"/>
                </a:lnTo>
                <a:lnTo>
                  <a:pt x="2167086" y="1257478"/>
                </a:lnTo>
                <a:lnTo>
                  <a:pt x="1798161" y="1253996"/>
                </a:lnTo>
                <a:lnTo>
                  <a:pt x="1687519" y="1253126"/>
                </a:lnTo>
                <a:lnTo>
                  <a:pt x="1575748" y="1252535"/>
                </a:lnTo>
                <a:lnTo>
                  <a:pt x="1519642" y="1252381"/>
                </a:lnTo>
                <a:lnTo>
                  <a:pt x="1463498" y="1252342"/>
                </a:lnTo>
                <a:lnTo>
                  <a:pt x="1407398" y="1252432"/>
                </a:lnTo>
                <a:lnTo>
                  <a:pt x="1351422" y="1252668"/>
                </a:lnTo>
                <a:lnTo>
                  <a:pt x="1295654" y="1253064"/>
                </a:lnTo>
                <a:lnTo>
                  <a:pt x="1240174" y="1253634"/>
                </a:lnTo>
                <a:lnTo>
                  <a:pt x="1185063" y="1254396"/>
                </a:lnTo>
                <a:lnTo>
                  <a:pt x="1130404" y="1255362"/>
                </a:lnTo>
                <a:lnTo>
                  <a:pt x="1076278" y="1256550"/>
                </a:lnTo>
                <a:lnTo>
                  <a:pt x="1022766" y="1257973"/>
                </a:lnTo>
                <a:lnTo>
                  <a:pt x="969950" y="1259646"/>
                </a:lnTo>
                <a:lnTo>
                  <a:pt x="917912" y="1261586"/>
                </a:lnTo>
                <a:lnTo>
                  <a:pt x="866732" y="1263807"/>
                </a:lnTo>
                <a:lnTo>
                  <a:pt x="816493" y="1266323"/>
                </a:lnTo>
                <a:lnTo>
                  <a:pt x="767277" y="1269152"/>
                </a:lnTo>
                <a:lnTo>
                  <a:pt x="719163" y="1272306"/>
                </a:lnTo>
                <a:lnTo>
                  <a:pt x="672236" y="1275802"/>
                </a:lnTo>
                <a:lnTo>
                  <a:pt x="626575" y="1279655"/>
                </a:lnTo>
                <a:lnTo>
                  <a:pt x="582262" y="1283879"/>
                </a:lnTo>
                <a:lnTo>
                  <a:pt x="539379" y="1288490"/>
                </a:lnTo>
                <a:lnTo>
                  <a:pt x="498007" y="1293503"/>
                </a:lnTo>
                <a:lnTo>
                  <a:pt x="458229" y="1298933"/>
                </a:lnTo>
                <a:lnTo>
                  <a:pt x="420125" y="1304796"/>
                </a:lnTo>
                <a:close/>
              </a:path>
            </a:pathLst>
          </a:custGeom>
          <a:solidFill>
            <a:srgbClr val="E45B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1841782" y="2485116"/>
            <a:ext cx="3635375" cy="1304925"/>
          </a:xfrm>
          <a:custGeom>
            <a:avLst/>
            <a:gdLst/>
            <a:ahLst/>
            <a:cxnLst/>
            <a:rect l="l" t="t" r="r" b="b"/>
            <a:pathLst>
              <a:path w="3635375" h="1304925">
                <a:moveTo>
                  <a:pt x="420125" y="1304796"/>
                </a:moveTo>
                <a:lnTo>
                  <a:pt x="236505" y="1300339"/>
                </a:lnTo>
                <a:lnTo>
                  <a:pt x="123693" y="1243145"/>
                </a:lnTo>
                <a:lnTo>
                  <a:pt x="66872" y="1176838"/>
                </a:lnTo>
                <a:lnTo>
                  <a:pt x="37723" y="1076834"/>
                </a:lnTo>
                <a:lnTo>
                  <a:pt x="12838" y="893466"/>
                </a:lnTo>
                <a:lnTo>
                  <a:pt x="0" y="626816"/>
                </a:lnTo>
                <a:lnTo>
                  <a:pt x="22639" y="308766"/>
                </a:lnTo>
                <a:lnTo>
                  <a:pt x="32297" y="258769"/>
                </a:lnTo>
                <a:lnTo>
                  <a:pt x="45692" y="215119"/>
                </a:lnTo>
                <a:lnTo>
                  <a:pt x="62585" y="177422"/>
                </a:lnTo>
                <a:lnTo>
                  <a:pt x="105913" y="118317"/>
                </a:lnTo>
                <a:lnTo>
                  <a:pt x="160371" y="78313"/>
                </a:lnTo>
                <a:lnTo>
                  <a:pt x="224053" y="54270"/>
                </a:lnTo>
                <a:lnTo>
                  <a:pt x="295050" y="43048"/>
                </a:lnTo>
                <a:lnTo>
                  <a:pt x="332695" y="41262"/>
                </a:lnTo>
                <a:lnTo>
                  <a:pt x="371454" y="41504"/>
                </a:lnTo>
                <a:lnTo>
                  <a:pt x="411087" y="43381"/>
                </a:lnTo>
                <a:lnTo>
                  <a:pt x="451357" y="46500"/>
                </a:lnTo>
                <a:lnTo>
                  <a:pt x="492024" y="50468"/>
                </a:lnTo>
                <a:lnTo>
                  <a:pt x="573599" y="59382"/>
                </a:lnTo>
                <a:lnTo>
                  <a:pt x="614029" y="63543"/>
                </a:lnTo>
                <a:lnTo>
                  <a:pt x="653902" y="66982"/>
                </a:lnTo>
                <a:lnTo>
                  <a:pt x="692981" y="69309"/>
                </a:lnTo>
                <a:lnTo>
                  <a:pt x="731027" y="70129"/>
                </a:lnTo>
                <a:lnTo>
                  <a:pt x="767801" y="69050"/>
                </a:lnTo>
                <a:lnTo>
                  <a:pt x="803065" y="65681"/>
                </a:lnTo>
                <a:lnTo>
                  <a:pt x="836580" y="59627"/>
                </a:lnTo>
                <a:lnTo>
                  <a:pt x="855517" y="55858"/>
                </a:lnTo>
                <a:lnTo>
                  <a:pt x="878301" y="52382"/>
                </a:lnTo>
                <a:lnTo>
                  <a:pt x="934757" y="46266"/>
                </a:lnTo>
                <a:lnTo>
                  <a:pt x="1004641" y="41181"/>
                </a:lnTo>
                <a:lnTo>
                  <a:pt x="1044209" y="38996"/>
                </a:lnTo>
                <a:lnTo>
                  <a:pt x="1086643" y="37033"/>
                </a:lnTo>
                <a:lnTo>
                  <a:pt x="1131779" y="35280"/>
                </a:lnTo>
                <a:lnTo>
                  <a:pt x="1179455" y="33726"/>
                </a:lnTo>
                <a:lnTo>
                  <a:pt x="1229506" y="32358"/>
                </a:lnTo>
                <a:lnTo>
                  <a:pt x="1281769" y="31164"/>
                </a:lnTo>
                <a:lnTo>
                  <a:pt x="1336081" y="30132"/>
                </a:lnTo>
                <a:lnTo>
                  <a:pt x="1392278" y="29251"/>
                </a:lnTo>
                <a:lnTo>
                  <a:pt x="1450196" y="28509"/>
                </a:lnTo>
                <a:lnTo>
                  <a:pt x="1509672" y="27893"/>
                </a:lnTo>
                <a:lnTo>
                  <a:pt x="1570542" y="27391"/>
                </a:lnTo>
                <a:lnTo>
                  <a:pt x="1632643" y="26993"/>
                </a:lnTo>
                <a:lnTo>
                  <a:pt x="1759883" y="26455"/>
                </a:lnTo>
                <a:lnTo>
                  <a:pt x="1890085" y="26185"/>
                </a:lnTo>
                <a:lnTo>
                  <a:pt x="2350219" y="25961"/>
                </a:lnTo>
                <a:lnTo>
                  <a:pt x="2477555" y="25709"/>
                </a:lnTo>
                <a:lnTo>
                  <a:pt x="2600656" y="25198"/>
                </a:lnTo>
                <a:lnTo>
                  <a:pt x="2660211" y="24816"/>
                </a:lnTo>
                <a:lnTo>
                  <a:pt x="2718215" y="24333"/>
                </a:lnTo>
                <a:lnTo>
                  <a:pt x="2774508" y="23737"/>
                </a:lnTo>
                <a:lnTo>
                  <a:pt x="2828923" y="23017"/>
                </a:lnTo>
                <a:lnTo>
                  <a:pt x="2881300" y="22161"/>
                </a:lnTo>
                <a:lnTo>
                  <a:pt x="2931472" y="21156"/>
                </a:lnTo>
                <a:lnTo>
                  <a:pt x="2979278" y="19991"/>
                </a:lnTo>
                <a:lnTo>
                  <a:pt x="3024554" y="18653"/>
                </a:lnTo>
                <a:lnTo>
                  <a:pt x="3067136" y="17131"/>
                </a:lnTo>
                <a:lnTo>
                  <a:pt x="3106860" y="15413"/>
                </a:lnTo>
                <a:lnTo>
                  <a:pt x="3177082" y="11341"/>
                </a:lnTo>
                <a:lnTo>
                  <a:pt x="3233912" y="6340"/>
                </a:lnTo>
                <a:lnTo>
                  <a:pt x="3256896" y="3461"/>
                </a:lnTo>
                <a:lnTo>
                  <a:pt x="3296801" y="0"/>
                </a:lnTo>
                <a:lnTo>
                  <a:pt x="3368915" y="6868"/>
                </a:lnTo>
                <a:lnTo>
                  <a:pt x="3431185" y="30605"/>
                </a:lnTo>
                <a:lnTo>
                  <a:pt x="3484116" y="69389"/>
                </a:lnTo>
                <a:lnTo>
                  <a:pt x="3528209" y="121397"/>
                </a:lnTo>
                <a:lnTo>
                  <a:pt x="3563968" y="184803"/>
                </a:lnTo>
                <a:lnTo>
                  <a:pt x="3578880" y="220212"/>
                </a:lnTo>
                <a:lnTo>
                  <a:pt x="3591896" y="257787"/>
                </a:lnTo>
                <a:lnTo>
                  <a:pt x="3603081" y="297300"/>
                </a:lnTo>
                <a:lnTo>
                  <a:pt x="3612497" y="338523"/>
                </a:lnTo>
                <a:lnTo>
                  <a:pt x="3620206" y="381229"/>
                </a:lnTo>
                <a:lnTo>
                  <a:pt x="3626272" y="425189"/>
                </a:lnTo>
                <a:lnTo>
                  <a:pt x="3630757" y="470176"/>
                </a:lnTo>
                <a:lnTo>
                  <a:pt x="3633724" y="515962"/>
                </a:lnTo>
                <a:lnTo>
                  <a:pt x="3635237" y="562319"/>
                </a:lnTo>
                <a:lnTo>
                  <a:pt x="3635358" y="609018"/>
                </a:lnTo>
                <a:lnTo>
                  <a:pt x="3634150" y="655833"/>
                </a:lnTo>
                <a:lnTo>
                  <a:pt x="3631676" y="702534"/>
                </a:lnTo>
                <a:lnTo>
                  <a:pt x="3627998" y="748895"/>
                </a:lnTo>
                <a:lnTo>
                  <a:pt x="3623181" y="794687"/>
                </a:lnTo>
                <a:lnTo>
                  <a:pt x="3617285" y="839682"/>
                </a:lnTo>
                <a:lnTo>
                  <a:pt x="3610375" y="883653"/>
                </a:lnTo>
                <a:lnTo>
                  <a:pt x="3602513" y="926371"/>
                </a:lnTo>
                <a:lnTo>
                  <a:pt x="3593762" y="967608"/>
                </a:lnTo>
                <a:lnTo>
                  <a:pt x="3584186" y="1007138"/>
                </a:lnTo>
                <a:lnTo>
                  <a:pt x="3573846" y="1044731"/>
                </a:lnTo>
                <a:lnTo>
                  <a:pt x="3551128" y="1113197"/>
                </a:lnTo>
                <a:lnTo>
                  <a:pt x="3526112" y="1171183"/>
                </a:lnTo>
                <a:lnTo>
                  <a:pt x="3499301" y="1216866"/>
                </a:lnTo>
                <a:lnTo>
                  <a:pt x="3471198" y="1248423"/>
                </a:lnTo>
                <a:lnTo>
                  <a:pt x="3429640" y="1271324"/>
                </a:lnTo>
                <a:lnTo>
                  <a:pt x="3369764" y="1290235"/>
                </a:lnTo>
                <a:lnTo>
                  <a:pt x="3302178" y="1300898"/>
                </a:lnTo>
                <a:lnTo>
                  <a:pt x="3226466" y="1304727"/>
                </a:lnTo>
                <a:lnTo>
                  <a:pt x="3185431" y="1304521"/>
                </a:lnTo>
                <a:lnTo>
                  <a:pt x="3142208" y="1303137"/>
                </a:lnTo>
                <a:lnTo>
                  <a:pt x="3096743" y="1300751"/>
                </a:lnTo>
                <a:lnTo>
                  <a:pt x="3048986" y="1297540"/>
                </a:lnTo>
                <a:lnTo>
                  <a:pt x="2998882" y="1293681"/>
                </a:lnTo>
                <a:lnTo>
                  <a:pt x="2946381" y="1289351"/>
                </a:lnTo>
                <a:lnTo>
                  <a:pt x="2891430" y="1284726"/>
                </a:lnTo>
                <a:lnTo>
                  <a:pt x="2833975" y="1279984"/>
                </a:lnTo>
                <a:lnTo>
                  <a:pt x="2773966" y="1275300"/>
                </a:lnTo>
                <a:lnTo>
                  <a:pt x="2711350" y="1270853"/>
                </a:lnTo>
                <a:lnTo>
                  <a:pt x="2646075" y="1266817"/>
                </a:lnTo>
                <a:lnTo>
                  <a:pt x="2578087" y="1263371"/>
                </a:lnTo>
                <a:lnTo>
                  <a:pt x="2507336" y="1260690"/>
                </a:lnTo>
                <a:lnTo>
                  <a:pt x="2433768" y="1258952"/>
                </a:lnTo>
                <a:lnTo>
                  <a:pt x="2357331" y="1258334"/>
                </a:lnTo>
                <a:lnTo>
                  <a:pt x="2311580" y="1258272"/>
                </a:lnTo>
                <a:lnTo>
                  <a:pt x="2264567" y="1258099"/>
                </a:lnTo>
                <a:lnTo>
                  <a:pt x="2167086" y="1257478"/>
                </a:lnTo>
                <a:lnTo>
                  <a:pt x="1798161" y="1253996"/>
                </a:lnTo>
                <a:lnTo>
                  <a:pt x="1687519" y="1253126"/>
                </a:lnTo>
                <a:lnTo>
                  <a:pt x="1575748" y="1252535"/>
                </a:lnTo>
                <a:lnTo>
                  <a:pt x="1519642" y="1252381"/>
                </a:lnTo>
                <a:lnTo>
                  <a:pt x="1463498" y="1252342"/>
                </a:lnTo>
                <a:lnTo>
                  <a:pt x="1407398" y="1252432"/>
                </a:lnTo>
                <a:lnTo>
                  <a:pt x="1351422" y="1252668"/>
                </a:lnTo>
                <a:lnTo>
                  <a:pt x="1295654" y="1253064"/>
                </a:lnTo>
                <a:lnTo>
                  <a:pt x="1240174" y="1253634"/>
                </a:lnTo>
                <a:lnTo>
                  <a:pt x="1185063" y="1254396"/>
                </a:lnTo>
                <a:lnTo>
                  <a:pt x="1130404" y="1255362"/>
                </a:lnTo>
                <a:lnTo>
                  <a:pt x="1076278" y="1256550"/>
                </a:lnTo>
                <a:lnTo>
                  <a:pt x="1022766" y="1257973"/>
                </a:lnTo>
                <a:lnTo>
                  <a:pt x="969950" y="1259646"/>
                </a:lnTo>
                <a:lnTo>
                  <a:pt x="917912" y="1261586"/>
                </a:lnTo>
                <a:lnTo>
                  <a:pt x="866732" y="1263807"/>
                </a:lnTo>
                <a:lnTo>
                  <a:pt x="816493" y="1266323"/>
                </a:lnTo>
                <a:lnTo>
                  <a:pt x="767277" y="1269152"/>
                </a:lnTo>
                <a:lnTo>
                  <a:pt x="719163" y="1272306"/>
                </a:lnTo>
                <a:lnTo>
                  <a:pt x="672236" y="1275802"/>
                </a:lnTo>
                <a:lnTo>
                  <a:pt x="626575" y="1279655"/>
                </a:lnTo>
                <a:lnTo>
                  <a:pt x="582262" y="1283879"/>
                </a:lnTo>
                <a:lnTo>
                  <a:pt x="539379" y="1288490"/>
                </a:lnTo>
                <a:lnTo>
                  <a:pt x="498007" y="1293503"/>
                </a:lnTo>
                <a:lnTo>
                  <a:pt x="458229" y="1298933"/>
                </a:lnTo>
                <a:lnTo>
                  <a:pt x="420125" y="1304796"/>
                </a:lnTo>
                <a:close/>
              </a:path>
            </a:pathLst>
          </a:custGeom>
          <a:solidFill>
            <a:srgbClr val="50A2E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 descr=""/>
          <p:cNvGrpSpPr/>
          <p:nvPr/>
        </p:nvGrpSpPr>
        <p:grpSpPr>
          <a:xfrm>
            <a:off x="10264464" y="3023383"/>
            <a:ext cx="1296035" cy="152400"/>
            <a:chOff x="10264464" y="3023383"/>
            <a:chExt cx="1296035" cy="152400"/>
          </a:xfrm>
        </p:grpSpPr>
        <p:sp>
          <p:nvSpPr>
            <p:cNvPr id="15" name="object 15" descr=""/>
            <p:cNvSpPr/>
            <p:nvPr/>
          </p:nvSpPr>
          <p:spPr>
            <a:xfrm>
              <a:off x="10264464" y="3099460"/>
              <a:ext cx="1276985" cy="0"/>
            </a:xfrm>
            <a:custGeom>
              <a:avLst/>
              <a:gdLst/>
              <a:ahLst/>
              <a:cxnLst/>
              <a:rect l="l" t="t" r="r" b="b"/>
              <a:pathLst>
                <a:path w="1276984" h="0">
                  <a:moveTo>
                    <a:pt x="0" y="0"/>
                  </a:moveTo>
                  <a:lnTo>
                    <a:pt x="1276479" y="0"/>
                  </a:lnTo>
                </a:path>
              </a:pathLst>
            </a:custGeom>
            <a:ln w="38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1464866" y="3042402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0" y="0"/>
                  </a:moveTo>
                  <a:lnTo>
                    <a:pt x="76077" y="57058"/>
                  </a:lnTo>
                  <a:lnTo>
                    <a:pt x="0" y="114116"/>
                  </a:lnTo>
                </a:path>
              </a:pathLst>
            </a:custGeom>
            <a:ln w="380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7" name="object 1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636556" y="4226571"/>
            <a:ext cx="230460" cy="213609"/>
          </a:xfrm>
          <a:prstGeom prst="rect">
            <a:avLst/>
          </a:prstGeom>
        </p:spPr>
      </p:pic>
      <p:grpSp>
        <p:nvGrpSpPr>
          <p:cNvPr id="18" name="object 18" descr=""/>
          <p:cNvGrpSpPr/>
          <p:nvPr/>
        </p:nvGrpSpPr>
        <p:grpSpPr>
          <a:xfrm>
            <a:off x="12664799" y="3812781"/>
            <a:ext cx="1569085" cy="1562100"/>
            <a:chOff x="12664799" y="3812781"/>
            <a:chExt cx="1569085" cy="1562100"/>
          </a:xfrm>
        </p:grpSpPr>
        <p:pic>
          <p:nvPicPr>
            <p:cNvPr id="19" name="object 1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318341" y="4806164"/>
              <a:ext cx="156849" cy="209133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664799" y="3812781"/>
              <a:ext cx="1568499" cy="1562099"/>
            </a:xfrm>
            <a:prstGeom prst="rect">
              <a:avLst/>
            </a:prstGeom>
          </p:spPr>
        </p:pic>
      </p:grpSp>
      <p:grpSp>
        <p:nvGrpSpPr>
          <p:cNvPr id="21" name="object 21" descr=""/>
          <p:cNvGrpSpPr/>
          <p:nvPr/>
        </p:nvGrpSpPr>
        <p:grpSpPr>
          <a:xfrm>
            <a:off x="14833748" y="4145606"/>
            <a:ext cx="152400" cy="1047750"/>
            <a:chOff x="14833748" y="4145606"/>
            <a:chExt cx="152400" cy="1047750"/>
          </a:xfrm>
        </p:grpSpPr>
        <p:sp>
          <p:nvSpPr>
            <p:cNvPr id="22" name="object 22" descr=""/>
            <p:cNvSpPr/>
            <p:nvPr/>
          </p:nvSpPr>
          <p:spPr>
            <a:xfrm>
              <a:off x="14908496" y="4164648"/>
              <a:ext cx="19050" cy="1009650"/>
            </a:xfrm>
            <a:custGeom>
              <a:avLst/>
              <a:gdLst/>
              <a:ahLst/>
              <a:cxnLst/>
              <a:rect l="l" t="t" r="r" b="b"/>
              <a:pathLst>
                <a:path w="19050" h="1009650">
                  <a:moveTo>
                    <a:pt x="18681" y="0"/>
                  </a:moveTo>
                  <a:lnTo>
                    <a:pt x="0" y="1009510"/>
                  </a:lnTo>
                </a:path>
              </a:pathLst>
            </a:custGeom>
            <a:ln w="38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4852790" y="5096947"/>
              <a:ext cx="114300" cy="77470"/>
            </a:xfrm>
            <a:custGeom>
              <a:avLst/>
              <a:gdLst/>
              <a:ahLst/>
              <a:cxnLst/>
              <a:rect l="l" t="t" r="r" b="b"/>
              <a:pathLst>
                <a:path w="114300" h="77470">
                  <a:moveTo>
                    <a:pt x="114230" y="2113"/>
                  </a:moveTo>
                  <a:lnTo>
                    <a:pt x="55706" y="77210"/>
                  </a:lnTo>
                  <a:lnTo>
                    <a:pt x="0" y="0"/>
                  </a:lnTo>
                </a:path>
              </a:pathLst>
            </a:custGeom>
            <a:ln w="38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4" name="object 24" descr=""/>
          <p:cNvGrpSpPr/>
          <p:nvPr/>
        </p:nvGrpSpPr>
        <p:grpSpPr>
          <a:xfrm>
            <a:off x="11860825" y="5762331"/>
            <a:ext cx="4457700" cy="2393315"/>
            <a:chOff x="11860825" y="5762331"/>
            <a:chExt cx="4457700" cy="2393315"/>
          </a:xfrm>
        </p:grpSpPr>
        <p:sp>
          <p:nvSpPr>
            <p:cNvPr id="25" name="object 25" descr=""/>
            <p:cNvSpPr/>
            <p:nvPr/>
          </p:nvSpPr>
          <p:spPr>
            <a:xfrm>
              <a:off x="11860825" y="5762331"/>
              <a:ext cx="3635375" cy="1304925"/>
            </a:xfrm>
            <a:custGeom>
              <a:avLst/>
              <a:gdLst/>
              <a:ahLst/>
              <a:cxnLst/>
              <a:rect l="l" t="t" r="r" b="b"/>
              <a:pathLst>
                <a:path w="3635375" h="1304925">
                  <a:moveTo>
                    <a:pt x="420125" y="1304796"/>
                  </a:moveTo>
                  <a:lnTo>
                    <a:pt x="236505" y="1300339"/>
                  </a:lnTo>
                  <a:lnTo>
                    <a:pt x="123693" y="1243145"/>
                  </a:lnTo>
                  <a:lnTo>
                    <a:pt x="66872" y="1176838"/>
                  </a:lnTo>
                  <a:lnTo>
                    <a:pt x="37723" y="1076834"/>
                  </a:lnTo>
                  <a:lnTo>
                    <a:pt x="12838" y="893466"/>
                  </a:lnTo>
                  <a:lnTo>
                    <a:pt x="0" y="626816"/>
                  </a:lnTo>
                  <a:lnTo>
                    <a:pt x="22639" y="308766"/>
                  </a:lnTo>
                  <a:lnTo>
                    <a:pt x="32297" y="258769"/>
                  </a:lnTo>
                  <a:lnTo>
                    <a:pt x="45692" y="215119"/>
                  </a:lnTo>
                  <a:lnTo>
                    <a:pt x="62585" y="177422"/>
                  </a:lnTo>
                  <a:lnTo>
                    <a:pt x="105913" y="118317"/>
                  </a:lnTo>
                  <a:lnTo>
                    <a:pt x="160371" y="78313"/>
                  </a:lnTo>
                  <a:lnTo>
                    <a:pt x="224053" y="54270"/>
                  </a:lnTo>
                  <a:lnTo>
                    <a:pt x="295050" y="43048"/>
                  </a:lnTo>
                  <a:lnTo>
                    <a:pt x="332695" y="41262"/>
                  </a:lnTo>
                  <a:lnTo>
                    <a:pt x="371454" y="41504"/>
                  </a:lnTo>
                  <a:lnTo>
                    <a:pt x="411087" y="43381"/>
                  </a:lnTo>
                  <a:lnTo>
                    <a:pt x="451357" y="46500"/>
                  </a:lnTo>
                  <a:lnTo>
                    <a:pt x="492024" y="50468"/>
                  </a:lnTo>
                  <a:lnTo>
                    <a:pt x="573599" y="59382"/>
                  </a:lnTo>
                  <a:lnTo>
                    <a:pt x="614029" y="63543"/>
                  </a:lnTo>
                  <a:lnTo>
                    <a:pt x="653902" y="66982"/>
                  </a:lnTo>
                  <a:lnTo>
                    <a:pt x="692981" y="69309"/>
                  </a:lnTo>
                  <a:lnTo>
                    <a:pt x="731027" y="70129"/>
                  </a:lnTo>
                  <a:lnTo>
                    <a:pt x="767801" y="69050"/>
                  </a:lnTo>
                  <a:lnTo>
                    <a:pt x="803065" y="65681"/>
                  </a:lnTo>
                  <a:lnTo>
                    <a:pt x="836580" y="59627"/>
                  </a:lnTo>
                  <a:lnTo>
                    <a:pt x="855517" y="55858"/>
                  </a:lnTo>
                  <a:lnTo>
                    <a:pt x="878301" y="52382"/>
                  </a:lnTo>
                  <a:lnTo>
                    <a:pt x="934757" y="46266"/>
                  </a:lnTo>
                  <a:lnTo>
                    <a:pt x="1004641" y="41181"/>
                  </a:lnTo>
                  <a:lnTo>
                    <a:pt x="1044209" y="38996"/>
                  </a:lnTo>
                  <a:lnTo>
                    <a:pt x="1086643" y="37033"/>
                  </a:lnTo>
                  <a:lnTo>
                    <a:pt x="1131779" y="35280"/>
                  </a:lnTo>
                  <a:lnTo>
                    <a:pt x="1179455" y="33726"/>
                  </a:lnTo>
                  <a:lnTo>
                    <a:pt x="1229506" y="32358"/>
                  </a:lnTo>
                  <a:lnTo>
                    <a:pt x="1281769" y="31164"/>
                  </a:lnTo>
                  <a:lnTo>
                    <a:pt x="1336081" y="30132"/>
                  </a:lnTo>
                  <a:lnTo>
                    <a:pt x="1392278" y="29251"/>
                  </a:lnTo>
                  <a:lnTo>
                    <a:pt x="1450196" y="28509"/>
                  </a:lnTo>
                  <a:lnTo>
                    <a:pt x="1509672" y="27893"/>
                  </a:lnTo>
                  <a:lnTo>
                    <a:pt x="1570542" y="27391"/>
                  </a:lnTo>
                  <a:lnTo>
                    <a:pt x="1632643" y="26993"/>
                  </a:lnTo>
                  <a:lnTo>
                    <a:pt x="1759883" y="26455"/>
                  </a:lnTo>
                  <a:lnTo>
                    <a:pt x="1890085" y="26185"/>
                  </a:lnTo>
                  <a:lnTo>
                    <a:pt x="2350219" y="25961"/>
                  </a:lnTo>
                  <a:lnTo>
                    <a:pt x="2477555" y="25709"/>
                  </a:lnTo>
                  <a:lnTo>
                    <a:pt x="2600656" y="25198"/>
                  </a:lnTo>
                  <a:lnTo>
                    <a:pt x="2660211" y="24816"/>
                  </a:lnTo>
                  <a:lnTo>
                    <a:pt x="2718215" y="24333"/>
                  </a:lnTo>
                  <a:lnTo>
                    <a:pt x="2774508" y="23737"/>
                  </a:lnTo>
                  <a:lnTo>
                    <a:pt x="2828923" y="23017"/>
                  </a:lnTo>
                  <a:lnTo>
                    <a:pt x="2881300" y="22161"/>
                  </a:lnTo>
                  <a:lnTo>
                    <a:pt x="2931472" y="21156"/>
                  </a:lnTo>
                  <a:lnTo>
                    <a:pt x="2979278" y="19991"/>
                  </a:lnTo>
                  <a:lnTo>
                    <a:pt x="3024554" y="18653"/>
                  </a:lnTo>
                  <a:lnTo>
                    <a:pt x="3067136" y="17131"/>
                  </a:lnTo>
                  <a:lnTo>
                    <a:pt x="3106860" y="15413"/>
                  </a:lnTo>
                  <a:lnTo>
                    <a:pt x="3177082" y="11341"/>
                  </a:lnTo>
                  <a:lnTo>
                    <a:pt x="3233912" y="6340"/>
                  </a:lnTo>
                  <a:lnTo>
                    <a:pt x="3256896" y="3461"/>
                  </a:lnTo>
                  <a:lnTo>
                    <a:pt x="3296801" y="0"/>
                  </a:lnTo>
                  <a:lnTo>
                    <a:pt x="3368915" y="6868"/>
                  </a:lnTo>
                  <a:lnTo>
                    <a:pt x="3431185" y="30605"/>
                  </a:lnTo>
                  <a:lnTo>
                    <a:pt x="3484116" y="69389"/>
                  </a:lnTo>
                  <a:lnTo>
                    <a:pt x="3528209" y="121397"/>
                  </a:lnTo>
                  <a:lnTo>
                    <a:pt x="3563968" y="184803"/>
                  </a:lnTo>
                  <a:lnTo>
                    <a:pt x="3578880" y="220212"/>
                  </a:lnTo>
                  <a:lnTo>
                    <a:pt x="3591896" y="257787"/>
                  </a:lnTo>
                  <a:lnTo>
                    <a:pt x="3603081" y="297300"/>
                  </a:lnTo>
                  <a:lnTo>
                    <a:pt x="3612497" y="338523"/>
                  </a:lnTo>
                  <a:lnTo>
                    <a:pt x="3620206" y="381229"/>
                  </a:lnTo>
                  <a:lnTo>
                    <a:pt x="3626272" y="425189"/>
                  </a:lnTo>
                  <a:lnTo>
                    <a:pt x="3630757" y="470176"/>
                  </a:lnTo>
                  <a:lnTo>
                    <a:pt x="3633724" y="515962"/>
                  </a:lnTo>
                  <a:lnTo>
                    <a:pt x="3635237" y="562319"/>
                  </a:lnTo>
                  <a:lnTo>
                    <a:pt x="3635358" y="609018"/>
                  </a:lnTo>
                  <a:lnTo>
                    <a:pt x="3634150" y="655833"/>
                  </a:lnTo>
                  <a:lnTo>
                    <a:pt x="3631676" y="702534"/>
                  </a:lnTo>
                  <a:lnTo>
                    <a:pt x="3627998" y="748895"/>
                  </a:lnTo>
                  <a:lnTo>
                    <a:pt x="3623181" y="794687"/>
                  </a:lnTo>
                  <a:lnTo>
                    <a:pt x="3617285" y="839682"/>
                  </a:lnTo>
                  <a:lnTo>
                    <a:pt x="3610375" y="883653"/>
                  </a:lnTo>
                  <a:lnTo>
                    <a:pt x="3602513" y="926371"/>
                  </a:lnTo>
                  <a:lnTo>
                    <a:pt x="3593762" y="967608"/>
                  </a:lnTo>
                  <a:lnTo>
                    <a:pt x="3584186" y="1007138"/>
                  </a:lnTo>
                  <a:lnTo>
                    <a:pt x="3573846" y="1044731"/>
                  </a:lnTo>
                  <a:lnTo>
                    <a:pt x="3551128" y="1113197"/>
                  </a:lnTo>
                  <a:lnTo>
                    <a:pt x="3526112" y="1171183"/>
                  </a:lnTo>
                  <a:lnTo>
                    <a:pt x="3499301" y="1216866"/>
                  </a:lnTo>
                  <a:lnTo>
                    <a:pt x="3471198" y="1248423"/>
                  </a:lnTo>
                  <a:lnTo>
                    <a:pt x="3429640" y="1271324"/>
                  </a:lnTo>
                  <a:lnTo>
                    <a:pt x="3369764" y="1290235"/>
                  </a:lnTo>
                  <a:lnTo>
                    <a:pt x="3302178" y="1300898"/>
                  </a:lnTo>
                  <a:lnTo>
                    <a:pt x="3226466" y="1304727"/>
                  </a:lnTo>
                  <a:lnTo>
                    <a:pt x="3185431" y="1304521"/>
                  </a:lnTo>
                  <a:lnTo>
                    <a:pt x="3142208" y="1303137"/>
                  </a:lnTo>
                  <a:lnTo>
                    <a:pt x="3096743" y="1300751"/>
                  </a:lnTo>
                  <a:lnTo>
                    <a:pt x="3048986" y="1297540"/>
                  </a:lnTo>
                  <a:lnTo>
                    <a:pt x="2998882" y="1293681"/>
                  </a:lnTo>
                  <a:lnTo>
                    <a:pt x="2946381" y="1289351"/>
                  </a:lnTo>
                  <a:lnTo>
                    <a:pt x="2891430" y="1284726"/>
                  </a:lnTo>
                  <a:lnTo>
                    <a:pt x="2833975" y="1279984"/>
                  </a:lnTo>
                  <a:lnTo>
                    <a:pt x="2773966" y="1275300"/>
                  </a:lnTo>
                  <a:lnTo>
                    <a:pt x="2711350" y="1270853"/>
                  </a:lnTo>
                  <a:lnTo>
                    <a:pt x="2646075" y="1266817"/>
                  </a:lnTo>
                  <a:lnTo>
                    <a:pt x="2578087" y="1263371"/>
                  </a:lnTo>
                  <a:lnTo>
                    <a:pt x="2507336" y="1260690"/>
                  </a:lnTo>
                  <a:lnTo>
                    <a:pt x="2433768" y="1258952"/>
                  </a:lnTo>
                  <a:lnTo>
                    <a:pt x="2357331" y="1258334"/>
                  </a:lnTo>
                  <a:lnTo>
                    <a:pt x="2311580" y="1258272"/>
                  </a:lnTo>
                  <a:lnTo>
                    <a:pt x="2264567" y="1258099"/>
                  </a:lnTo>
                  <a:lnTo>
                    <a:pt x="2167086" y="1257478"/>
                  </a:lnTo>
                  <a:lnTo>
                    <a:pt x="1798161" y="1253996"/>
                  </a:lnTo>
                  <a:lnTo>
                    <a:pt x="1687519" y="1253126"/>
                  </a:lnTo>
                  <a:lnTo>
                    <a:pt x="1575748" y="1252535"/>
                  </a:lnTo>
                  <a:lnTo>
                    <a:pt x="1519642" y="1252381"/>
                  </a:lnTo>
                  <a:lnTo>
                    <a:pt x="1463498" y="1252342"/>
                  </a:lnTo>
                  <a:lnTo>
                    <a:pt x="1407398" y="1252432"/>
                  </a:lnTo>
                  <a:lnTo>
                    <a:pt x="1351422" y="1252668"/>
                  </a:lnTo>
                  <a:lnTo>
                    <a:pt x="1295654" y="1253064"/>
                  </a:lnTo>
                  <a:lnTo>
                    <a:pt x="1240174" y="1253634"/>
                  </a:lnTo>
                  <a:lnTo>
                    <a:pt x="1185063" y="1254396"/>
                  </a:lnTo>
                  <a:lnTo>
                    <a:pt x="1130404" y="1255362"/>
                  </a:lnTo>
                  <a:lnTo>
                    <a:pt x="1076278" y="1256550"/>
                  </a:lnTo>
                  <a:lnTo>
                    <a:pt x="1022766" y="1257973"/>
                  </a:lnTo>
                  <a:lnTo>
                    <a:pt x="969950" y="1259646"/>
                  </a:lnTo>
                  <a:lnTo>
                    <a:pt x="917912" y="1261586"/>
                  </a:lnTo>
                  <a:lnTo>
                    <a:pt x="866732" y="1263807"/>
                  </a:lnTo>
                  <a:lnTo>
                    <a:pt x="816493" y="1266323"/>
                  </a:lnTo>
                  <a:lnTo>
                    <a:pt x="767277" y="1269152"/>
                  </a:lnTo>
                  <a:lnTo>
                    <a:pt x="719163" y="1272306"/>
                  </a:lnTo>
                  <a:lnTo>
                    <a:pt x="672236" y="1275802"/>
                  </a:lnTo>
                  <a:lnTo>
                    <a:pt x="626575" y="1279655"/>
                  </a:lnTo>
                  <a:lnTo>
                    <a:pt x="582262" y="1283879"/>
                  </a:lnTo>
                  <a:lnTo>
                    <a:pt x="539379" y="1288490"/>
                  </a:lnTo>
                  <a:lnTo>
                    <a:pt x="498007" y="1293503"/>
                  </a:lnTo>
                  <a:lnTo>
                    <a:pt x="458229" y="1298933"/>
                  </a:lnTo>
                  <a:lnTo>
                    <a:pt x="420125" y="1304796"/>
                  </a:lnTo>
                  <a:close/>
                </a:path>
              </a:pathLst>
            </a:custGeom>
            <a:solidFill>
              <a:srgbClr val="FFDE5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899863" y="5783682"/>
              <a:ext cx="2418308" cy="2371576"/>
            </a:xfrm>
            <a:prstGeom prst="rect">
              <a:avLst/>
            </a:prstGeom>
          </p:spPr>
        </p:pic>
      </p:grpSp>
      <p:sp>
        <p:nvSpPr>
          <p:cNvPr id="27" name="object 27" descr=""/>
          <p:cNvSpPr/>
          <p:nvPr/>
        </p:nvSpPr>
        <p:spPr>
          <a:xfrm>
            <a:off x="5986934" y="5934008"/>
            <a:ext cx="4022725" cy="1442085"/>
          </a:xfrm>
          <a:custGeom>
            <a:avLst/>
            <a:gdLst/>
            <a:ahLst/>
            <a:cxnLst/>
            <a:rect l="l" t="t" r="r" b="b"/>
            <a:pathLst>
              <a:path w="4022725" h="1442084">
                <a:moveTo>
                  <a:pt x="464841" y="1441718"/>
                </a:moveTo>
                <a:lnTo>
                  <a:pt x="261678" y="1436793"/>
                </a:lnTo>
                <a:lnTo>
                  <a:pt x="136859" y="1373592"/>
                </a:lnTo>
                <a:lnTo>
                  <a:pt x="73990" y="1300320"/>
                </a:lnTo>
                <a:lnTo>
                  <a:pt x="56677" y="1265183"/>
                </a:lnTo>
                <a:lnTo>
                  <a:pt x="41738" y="1189812"/>
                </a:lnTo>
                <a:lnTo>
                  <a:pt x="14204" y="987183"/>
                </a:lnTo>
                <a:lnTo>
                  <a:pt x="0" y="692525"/>
                </a:lnTo>
                <a:lnTo>
                  <a:pt x="25049" y="341067"/>
                </a:lnTo>
                <a:lnTo>
                  <a:pt x="34388" y="291396"/>
                </a:lnTo>
                <a:lnTo>
                  <a:pt x="47045" y="247352"/>
                </a:lnTo>
                <a:lnTo>
                  <a:pt x="62833" y="208626"/>
                </a:lnTo>
                <a:lnTo>
                  <a:pt x="81564" y="174910"/>
                </a:lnTo>
                <a:lnTo>
                  <a:pt x="127103" y="121272"/>
                </a:lnTo>
                <a:lnTo>
                  <a:pt x="182160" y="83967"/>
                </a:lnTo>
                <a:lnTo>
                  <a:pt x="245232" y="60525"/>
                </a:lnTo>
                <a:lnTo>
                  <a:pt x="314816" y="48475"/>
                </a:lnTo>
                <a:lnTo>
                  <a:pt x="389410" y="45347"/>
                </a:lnTo>
                <a:lnTo>
                  <a:pt x="428116" y="46357"/>
                </a:lnTo>
                <a:lnTo>
                  <a:pt x="467512" y="48671"/>
                </a:lnTo>
                <a:lnTo>
                  <a:pt x="507408" y="51980"/>
                </a:lnTo>
                <a:lnTo>
                  <a:pt x="547617" y="55976"/>
                </a:lnTo>
                <a:lnTo>
                  <a:pt x="628225" y="64792"/>
                </a:lnTo>
                <a:lnTo>
                  <a:pt x="668247" y="68995"/>
                </a:lnTo>
                <a:lnTo>
                  <a:pt x="707832" y="72649"/>
                </a:lnTo>
                <a:lnTo>
                  <a:pt x="746790" y="75445"/>
                </a:lnTo>
                <a:lnTo>
                  <a:pt x="784935" y="77076"/>
                </a:lnTo>
                <a:lnTo>
                  <a:pt x="822079" y="77231"/>
                </a:lnTo>
                <a:lnTo>
                  <a:pt x="858033" y="75603"/>
                </a:lnTo>
                <a:lnTo>
                  <a:pt x="892610" y="71882"/>
                </a:lnTo>
                <a:lnTo>
                  <a:pt x="925621" y="65759"/>
                </a:lnTo>
                <a:lnTo>
                  <a:pt x="944413" y="61973"/>
                </a:lnTo>
                <a:lnTo>
                  <a:pt x="966710" y="58454"/>
                </a:lnTo>
                <a:lnTo>
                  <a:pt x="1021282" y="52180"/>
                </a:lnTo>
                <a:lnTo>
                  <a:pt x="1088264" y="46857"/>
                </a:lnTo>
                <a:lnTo>
                  <a:pt x="1166579" y="42407"/>
                </a:lnTo>
                <a:lnTo>
                  <a:pt x="1209651" y="40485"/>
                </a:lnTo>
                <a:lnTo>
                  <a:pt x="1255154" y="38752"/>
                </a:lnTo>
                <a:lnTo>
                  <a:pt x="1302952" y="37199"/>
                </a:lnTo>
                <a:lnTo>
                  <a:pt x="1352911" y="35814"/>
                </a:lnTo>
                <a:lnTo>
                  <a:pt x="1404898" y="34589"/>
                </a:lnTo>
                <a:lnTo>
                  <a:pt x="1458777" y="33514"/>
                </a:lnTo>
                <a:lnTo>
                  <a:pt x="1514414" y="32578"/>
                </a:lnTo>
                <a:lnTo>
                  <a:pt x="1571676" y="31772"/>
                </a:lnTo>
                <a:lnTo>
                  <a:pt x="1630426" y="31087"/>
                </a:lnTo>
                <a:lnTo>
                  <a:pt x="1690532" y="30512"/>
                </a:lnTo>
                <a:lnTo>
                  <a:pt x="1751858" y="30038"/>
                </a:lnTo>
                <a:lnTo>
                  <a:pt x="1877635" y="29351"/>
                </a:lnTo>
                <a:lnTo>
                  <a:pt x="2006681" y="28950"/>
                </a:lnTo>
                <a:lnTo>
                  <a:pt x="2599019" y="28559"/>
                </a:lnTo>
                <a:lnTo>
                  <a:pt x="2726828" y="28319"/>
                </a:lnTo>
                <a:lnTo>
                  <a:pt x="2850916" y="27854"/>
                </a:lnTo>
                <a:lnTo>
                  <a:pt x="2970210" y="27085"/>
                </a:lnTo>
                <a:lnTo>
                  <a:pt x="3027723" y="26561"/>
                </a:lnTo>
                <a:lnTo>
                  <a:pt x="3083634" y="25933"/>
                </a:lnTo>
                <a:lnTo>
                  <a:pt x="3137809" y="25188"/>
                </a:lnTo>
                <a:lnTo>
                  <a:pt x="3190113" y="24319"/>
                </a:lnTo>
                <a:lnTo>
                  <a:pt x="3240412" y="23315"/>
                </a:lnTo>
                <a:lnTo>
                  <a:pt x="3288571" y="22166"/>
                </a:lnTo>
                <a:lnTo>
                  <a:pt x="3334456" y="20863"/>
                </a:lnTo>
                <a:lnTo>
                  <a:pt x="3377933" y="19395"/>
                </a:lnTo>
                <a:lnTo>
                  <a:pt x="3418867" y="17753"/>
                </a:lnTo>
                <a:lnTo>
                  <a:pt x="3457124" y="15927"/>
                </a:lnTo>
                <a:lnTo>
                  <a:pt x="3525068" y="11684"/>
                </a:lnTo>
                <a:lnTo>
                  <a:pt x="3580691" y="6587"/>
                </a:lnTo>
                <a:lnTo>
                  <a:pt x="3603546" y="3694"/>
                </a:lnTo>
                <a:lnTo>
                  <a:pt x="3643804" y="0"/>
                </a:lnTo>
                <a:lnTo>
                  <a:pt x="3717261" y="5281"/>
                </a:lnTo>
                <a:lnTo>
                  <a:pt x="3781655" y="26196"/>
                </a:lnTo>
                <a:lnTo>
                  <a:pt x="3837403" y="61230"/>
                </a:lnTo>
                <a:lnTo>
                  <a:pt x="3884924" y="108870"/>
                </a:lnTo>
                <a:lnTo>
                  <a:pt x="3924637" y="167602"/>
                </a:lnTo>
                <a:lnTo>
                  <a:pt x="3956959" y="235913"/>
                </a:lnTo>
                <a:lnTo>
                  <a:pt x="3970478" y="273187"/>
                </a:lnTo>
                <a:lnTo>
                  <a:pt x="3982308" y="312288"/>
                </a:lnTo>
                <a:lnTo>
                  <a:pt x="3992498" y="353026"/>
                </a:lnTo>
                <a:lnTo>
                  <a:pt x="4001102" y="395213"/>
                </a:lnTo>
                <a:lnTo>
                  <a:pt x="4008172" y="438660"/>
                </a:lnTo>
                <a:lnTo>
                  <a:pt x="4013760" y="483176"/>
                </a:lnTo>
                <a:lnTo>
                  <a:pt x="4017919" y="528573"/>
                </a:lnTo>
                <a:lnTo>
                  <a:pt x="4020700" y="574662"/>
                </a:lnTo>
                <a:lnTo>
                  <a:pt x="4022156" y="621253"/>
                </a:lnTo>
                <a:lnTo>
                  <a:pt x="4022340" y="668157"/>
                </a:lnTo>
                <a:lnTo>
                  <a:pt x="4021303" y="715186"/>
                </a:lnTo>
                <a:lnTo>
                  <a:pt x="4019097" y="762149"/>
                </a:lnTo>
                <a:lnTo>
                  <a:pt x="4015776" y="808857"/>
                </a:lnTo>
                <a:lnTo>
                  <a:pt x="4011391" y="855122"/>
                </a:lnTo>
                <a:lnTo>
                  <a:pt x="4005995" y="900753"/>
                </a:lnTo>
                <a:lnTo>
                  <a:pt x="3999639" y="945563"/>
                </a:lnTo>
                <a:lnTo>
                  <a:pt x="3992377" y="989361"/>
                </a:lnTo>
                <a:lnTo>
                  <a:pt x="3984260" y="1031959"/>
                </a:lnTo>
                <a:lnTo>
                  <a:pt x="3975340" y="1073167"/>
                </a:lnTo>
                <a:lnTo>
                  <a:pt x="3965671" y="1112795"/>
                </a:lnTo>
                <a:lnTo>
                  <a:pt x="3955304" y="1150656"/>
                </a:lnTo>
                <a:lnTo>
                  <a:pt x="3932684" y="1220315"/>
                </a:lnTo>
                <a:lnTo>
                  <a:pt x="3907901" y="1280630"/>
                </a:lnTo>
                <a:lnTo>
                  <a:pt x="3881372" y="1330088"/>
                </a:lnTo>
                <a:lnTo>
                  <a:pt x="3853515" y="1367174"/>
                </a:lnTo>
                <a:lnTo>
                  <a:pt x="3798390" y="1403153"/>
                </a:lnTo>
                <a:lnTo>
                  <a:pt x="3740968" y="1422585"/>
                </a:lnTo>
                <a:lnTo>
                  <a:pt x="3677004" y="1434740"/>
                </a:lnTo>
                <a:lnTo>
                  <a:pt x="3606185" y="1440685"/>
                </a:lnTo>
                <a:lnTo>
                  <a:pt x="3568106" y="1441661"/>
                </a:lnTo>
                <a:lnTo>
                  <a:pt x="3528195" y="1441484"/>
                </a:lnTo>
                <a:lnTo>
                  <a:pt x="3486412" y="1440286"/>
                </a:lnTo>
                <a:lnTo>
                  <a:pt x="3442718" y="1438201"/>
                </a:lnTo>
                <a:lnTo>
                  <a:pt x="3397073" y="1435362"/>
                </a:lnTo>
                <a:lnTo>
                  <a:pt x="3349438" y="1431901"/>
                </a:lnTo>
                <a:lnTo>
                  <a:pt x="3299773" y="1427953"/>
                </a:lnTo>
                <a:lnTo>
                  <a:pt x="3138208" y="1414510"/>
                </a:lnTo>
                <a:lnTo>
                  <a:pt x="3080031" y="1409941"/>
                </a:lnTo>
                <a:lnTo>
                  <a:pt x="3019627" y="1405549"/>
                </a:lnTo>
                <a:lnTo>
                  <a:pt x="2956958" y="1401467"/>
                </a:lnTo>
                <a:lnTo>
                  <a:pt x="2891982" y="1397829"/>
                </a:lnTo>
                <a:lnTo>
                  <a:pt x="2824661" y="1394768"/>
                </a:lnTo>
                <a:lnTo>
                  <a:pt x="2754956" y="1392417"/>
                </a:lnTo>
                <a:lnTo>
                  <a:pt x="2682827" y="1390908"/>
                </a:lnTo>
                <a:lnTo>
                  <a:pt x="2608235" y="1390376"/>
                </a:lnTo>
                <a:lnTo>
                  <a:pt x="2562497" y="1390321"/>
                </a:lnTo>
                <a:lnTo>
                  <a:pt x="2467639" y="1389914"/>
                </a:lnTo>
                <a:lnTo>
                  <a:pt x="2368720" y="1389196"/>
                </a:lnTo>
                <a:lnTo>
                  <a:pt x="1998226" y="1385659"/>
                </a:lnTo>
                <a:lnTo>
                  <a:pt x="1887641" y="1384764"/>
                </a:lnTo>
                <a:lnTo>
                  <a:pt x="1775933" y="1384102"/>
                </a:lnTo>
                <a:lnTo>
                  <a:pt x="1663638" y="1383772"/>
                </a:lnTo>
                <a:lnTo>
                  <a:pt x="1607437" y="1383762"/>
                </a:lnTo>
                <a:lnTo>
                  <a:pt x="1551289" y="1383872"/>
                </a:lnTo>
                <a:lnTo>
                  <a:pt x="1495262" y="1384115"/>
                </a:lnTo>
                <a:lnTo>
                  <a:pt x="1439422" y="1384503"/>
                </a:lnTo>
                <a:lnTo>
                  <a:pt x="1383836" y="1385047"/>
                </a:lnTo>
                <a:lnTo>
                  <a:pt x="1328571" y="1385762"/>
                </a:lnTo>
                <a:lnTo>
                  <a:pt x="1273694" y="1386658"/>
                </a:lnTo>
                <a:lnTo>
                  <a:pt x="1219271" y="1387749"/>
                </a:lnTo>
                <a:lnTo>
                  <a:pt x="1165369" y="1389046"/>
                </a:lnTo>
                <a:lnTo>
                  <a:pt x="1112056" y="1390562"/>
                </a:lnTo>
                <a:lnTo>
                  <a:pt x="1059397" y="1392310"/>
                </a:lnTo>
                <a:lnTo>
                  <a:pt x="1007460" y="1394301"/>
                </a:lnTo>
                <a:lnTo>
                  <a:pt x="956312" y="1396549"/>
                </a:lnTo>
                <a:lnTo>
                  <a:pt x="906019" y="1399065"/>
                </a:lnTo>
                <a:lnTo>
                  <a:pt x="856649" y="1401862"/>
                </a:lnTo>
                <a:lnTo>
                  <a:pt x="808267" y="1404953"/>
                </a:lnTo>
                <a:lnTo>
                  <a:pt x="760942" y="1408349"/>
                </a:lnTo>
                <a:lnTo>
                  <a:pt x="714739" y="1412063"/>
                </a:lnTo>
                <a:lnTo>
                  <a:pt x="669726" y="1416107"/>
                </a:lnTo>
                <a:lnTo>
                  <a:pt x="625969" y="1420494"/>
                </a:lnTo>
                <a:lnTo>
                  <a:pt x="583535" y="1425237"/>
                </a:lnTo>
                <a:lnTo>
                  <a:pt x="542491" y="1430347"/>
                </a:lnTo>
                <a:lnTo>
                  <a:pt x="502904" y="1435836"/>
                </a:lnTo>
                <a:lnTo>
                  <a:pt x="464841" y="1441718"/>
                </a:lnTo>
                <a:close/>
              </a:path>
            </a:pathLst>
          </a:custGeom>
          <a:solidFill>
            <a:srgbClr val="009DA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12379070" y="5865606"/>
            <a:ext cx="2435860" cy="871219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5080" indent="115570">
              <a:lnSpc>
                <a:spcPts val="3300"/>
              </a:lnSpc>
              <a:spcBef>
                <a:spcPts val="259"/>
              </a:spcBef>
            </a:pPr>
            <a:r>
              <a:rPr dirty="0" sz="2800" spc="-30" b="1">
                <a:solidFill>
                  <a:srgbClr val="203162"/>
                </a:solidFill>
                <a:latin typeface="Arial"/>
                <a:cs typeface="Arial"/>
              </a:rPr>
              <a:t>Training</a:t>
            </a:r>
            <a:r>
              <a:rPr dirty="0" sz="2800" spc="-135" b="1">
                <a:solidFill>
                  <a:srgbClr val="203162"/>
                </a:solidFill>
                <a:latin typeface="Arial"/>
                <a:cs typeface="Arial"/>
              </a:rPr>
              <a:t> </a:t>
            </a:r>
            <a:r>
              <a:rPr dirty="0" sz="2800" spc="-20" b="1">
                <a:solidFill>
                  <a:srgbClr val="203162"/>
                </a:solidFill>
                <a:latin typeface="Arial"/>
                <a:cs typeface="Arial"/>
              </a:rPr>
              <a:t>with </a:t>
            </a:r>
            <a:r>
              <a:rPr dirty="0" sz="2800" spc="-10" b="1">
                <a:solidFill>
                  <a:srgbClr val="203162"/>
                </a:solidFill>
                <a:latin typeface="Arial"/>
                <a:cs typeface="Arial"/>
              </a:rPr>
              <a:t>EarlyStopping</a:t>
            </a:r>
            <a:endParaRPr sz="2800">
              <a:latin typeface="Arial"/>
              <a:cs typeface="Arial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358903" y="5970421"/>
            <a:ext cx="3635375" cy="1309370"/>
          </a:xfrm>
          <a:custGeom>
            <a:avLst/>
            <a:gdLst/>
            <a:ahLst/>
            <a:cxnLst/>
            <a:rect l="l" t="t" r="r" b="b"/>
            <a:pathLst>
              <a:path w="3635375" h="1309370">
                <a:moveTo>
                  <a:pt x="420125" y="1309200"/>
                </a:moveTo>
                <a:lnTo>
                  <a:pt x="236505" y="1304728"/>
                </a:lnTo>
                <a:lnTo>
                  <a:pt x="123693" y="1247341"/>
                </a:lnTo>
                <a:lnTo>
                  <a:pt x="66872" y="1180810"/>
                </a:lnTo>
                <a:lnTo>
                  <a:pt x="37723" y="1080468"/>
                </a:lnTo>
                <a:lnTo>
                  <a:pt x="12838" y="896481"/>
                </a:lnTo>
                <a:lnTo>
                  <a:pt x="0" y="628932"/>
                </a:lnTo>
                <a:lnTo>
                  <a:pt x="22639" y="309808"/>
                </a:lnTo>
                <a:lnTo>
                  <a:pt x="32297" y="259643"/>
                </a:lnTo>
                <a:lnTo>
                  <a:pt x="45692" y="215845"/>
                </a:lnTo>
                <a:lnTo>
                  <a:pt x="62585" y="178021"/>
                </a:lnTo>
                <a:lnTo>
                  <a:pt x="105913" y="118716"/>
                </a:lnTo>
                <a:lnTo>
                  <a:pt x="160371" y="78577"/>
                </a:lnTo>
                <a:lnTo>
                  <a:pt x="224053" y="54453"/>
                </a:lnTo>
                <a:lnTo>
                  <a:pt x="295050" y="43193"/>
                </a:lnTo>
                <a:lnTo>
                  <a:pt x="332695" y="41402"/>
                </a:lnTo>
                <a:lnTo>
                  <a:pt x="371454" y="41644"/>
                </a:lnTo>
                <a:lnTo>
                  <a:pt x="411087" y="43527"/>
                </a:lnTo>
                <a:lnTo>
                  <a:pt x="451357" y="46657"/>
                </a:lnTo>
                <a:lnTo>
                  <a:pt x="492024" y="50638"/>
                </a:lnTo>
                <a:lnTo>
                  <a:pt x="573599" y="59582"/>
                </a:lnTo>
                <a:lnTo>
                  <a:pt x="614029" y="63757"/>
                </a:lnTo>
                <a:lnTo>
                  <a:pt x="653902" y="67209"/>
                </a:lnTo>
                <a:lnTo>
                  <a:pt x="692981" y="69543"/>
                </a:lnTo>
                <a:lnTo>
                  <a:pt x="731027" y="70366"/>
                </a:lnTo>
                <a:lnTo>
                  <a:pt x="767801" y="69284"/>
                </a:lnTo>
                <a:lnTo>
                  <a:pt x="803065" y="65902"/>
                </a:lnTo>
                <a:lnTo>
                  <a:pt x="836580" y="59828"/>
                </a:lnTo>
                <a:lnTo>
                  <a:pt x="855517" y="56046"/>
                </a:lnTo>
                <a:lnTo>
                  <a:pt x="878301" y="52559"/>
                </a:lnTo>
                <a:lnTo>
                  <a:pt x="934757" y="46422"/>
                </a:lnTo>
                <a:lnTo>
                  <a:pt x="1004641" y="41320"/>
                </a:lnTo>
                <a:lnTo>
                  <a:pt x="1044209" y="39128"/>
                </a:lnTo>
                <a:lnTo>
                  <a:pt x="1086643" y="37158"/>
                </a:lnTo>
                <a:lnTo>
                  <a:pt x="1131779" y="35399"/>
                </a:lnTo>
                <a:lnTo>
                  <a:pt x="1179455" y="33840"/>
                </a:lnTo>
                <a:lnTo>
                  <a:pt x="1229506" y="32467"/>
                </a:lnTo>
                <a:lnTo>
                  <a:pt x="1281769" y="31269"/>
                </a:lnTo>
                <a:lnTo>
                  <a:pt x="1336081" y="30234"/>
                </a:lnTo>
                <a:lnTo>
                  <a:pt x="1392278" y="29350"/>
                </a:lnTo>
                <a:lnTo>
                  <a:pt x="1450196" y="28605"/>
                </a:lnTo>
                <a:lnTo>
                  <a:pt x="1509672" y="27987"/>
                </a:lnTo>
                <a:lnTo>
                  <a:pt x="1570542" y="27484"/>
                </a:lnTo>
                <a:lnTo>
                  <a:pt x="1632643" y="27084"/>
                </a:lnTo>
                <a:lnTo>
                  <a:pt x="1759883" y="26545"/>
                </a:lnTo>
                <a:lnTo>
                  <a:pt x="1890085" y="26273"/>
                </a:lnTo>
                <a:lnTo>
                  <a:pt x="2350219" y="26049"/>
                </a:lnTo>
                <a:lnTo>
                  <a:pt x="2477555" y="25796"/>
                </a:lnTo>
                <a:lnTo>
                  <a:pt x="2600656" y="25283"/>
                </a:lnTo>
                <a:lnTo>
                  <a:pt x="2660211" y="24900"/>
                </a:lnTo>
                <a:lnTo>
                  <a:pt x="2718215" y="24415"/>
                </a:lnTo>
                <a:lnTo>
                  <a:pt x="2774508" y="23817"/>
                </a:lnTo>
                <a:lnTo>
                  <a:pt x="2828923" y="23095"/>
                </a:lnTo>
                <a:lnTo>
                  <a:pt x="2881300" y="22236"/>
                </a:lnTo>
                <a:lnTo>
                  <a:pt x="2931472" y="21227"/>
                </a:lnTo>
                <a:lnTo>
                  <a:pt x="2979278" y="20058"/>
                </a:lnTo>
                <a:lnTo>
                  <a:pt x="3024554" y="18716"/>
                </a:lnTo>
                <a:lnTo>
                  <a:pt x="3067136" y="17189"/>
                </a:lnTo>
                <a:lnTo>
                  <a:pt x="3106860" y="15465"/>
                </a:lnTo>
                <a:lnTo>
                  <a:pt x="3177082" y="11379"/>
                </a:lnTo>
                <a:lnTo>
                  <a:pt x="3233912" y="6361"/>
                </a:lnTo>
                <a:lnTo>
                  <a:pt x="3256896" y="3473"/>
                </a:lnTo>
                <a:lnTo>
                  <a:pt x="3296801" y="0"/>
                </a:lnTo>
                <a:lnTo>
                  <a:pt x="3368915" y="6891"/>
                </a:lnTo>
                <a:lnTo>
                  <a:pt x="3431185" y="30709"/>
                </a:lnTo>
                <a:lnTo>
                  <a:pt x="3484116" y="69624"/>
                </a:lnTo>
                <a:lnTo>
                  <a:pt x="3528209" y="121806"/>
                </a:lnTo>
                <a:lnTo>
                  <a:pt x="3563968" y="185427"/>
                </a:lnTo>
                <a:lnTo>
                  <a:pt x="3578880" y="220955"/>
                </a:lnTo>
                <a:lnTo>
                  <a:pt x="3591896" y="258657"/>
                </a:lnTo>
                <a:lnTo>
                  <a:pt x="3603081" y="298303"/>
                </a:lnTo>
                <a:lnTo>
                  <a:pt x="3612497" y="339666"/>
                </a:lnTo>
                <a:lnTo>
                  <a:pt x="3620206" y="382516"/>
                </a:lnTo>
                <a:lnTo>
                  <a:pt x="3626272" y="426625"/>
                </a:lnTo>
                <a:lnTo>
                  <a:pt x="3630757" y="471763"/>
                </a:lnTo>
                <a:lnTo>
                  <a:pt x="3633724" y="517704"/>
                </a:lnTo>
                <a:lnTo>
                  <a:pt x="3635237" y="564217"/>
                </a:lnTo>
                <a:lnTo>
                  <a:pt x="3635358" y="611074"/>
                </a:lnTo>
                <a:lnTo>
                  <a:pt x="3634150" y="658046"/>
                </a:lnTo>
                <a:lnTo>
                  <a:pt x="3631676" y="704905"/>
                </a:lnTo>
                <a:lnTo>
                  <a:pt x="3627998" y="751423"/>
                </a:lnTo>
                <a:lnTo>
                  <a:pt x="3623181" y="797369"/>
                </a:lnTo>
                <a:lnTo>
                  <a:pt x="3617285" y="842516"/>
                </a:lnTo>
                <a:lnTo>
                  <a:pt x="3610375" y="886635"/>
                </a:lnTo>
                <a:lnTo>
                  <a:pt x="3602513" y="929497"/>
                </a:lnTo>
                <a:lnTo>
                  <a:pt x="3593762" y="970874"/>
                </a:lnTo>
                <a:lnTo>
                  <a:pt x="3584186" y="1010537"/>
                </a:lnTo>
                <a:lnTo>
                  <a:pt x="3573846" y="1048257"/>
                </a:lnTo>
                <a:lnTo>
                  <a:pt x="3551128" y="1116954"/>
                </a:lnTo>
                <a:lnTo>
                  <a:pt x="3526112" y="1175136"/>
                </a:lnTo>
                <a:lnTo>
                  <a:pt x="3499301" y="1220973"/>
                </a:lnTo>
                <a:lnTo>
                  <a:pt x="3471198" y="1252636"/>
                </a:lnTo>
                <a:lnTo>
                  <a:pt x="3429640" y="1275615"/>
                </a:lnTo>
                <a:lnTo>
                  <a:pt x="3369764" y="1294590"/>
                </a:lnTo>
                <a:lnTo>
                  <a:pt x="3302178" y="1305289"/>
                </a:lnTo>
                <a:lnTo>
                  <a:pt x="3226466" y="1309131"/>
                </a:lnTo>
                <a:lnTo>
                  <a:pt x="3185431" y="1308924"/>
                </a:lnTo>
                <a:lnTo>
                  <a:pt x="3142208" y="1307535"/>
                </a:lnTo>
                <a:lnTo>
                  <a:pt x="3096743" y="1305141"/>
                </a:lnTo>
                <a:lnTo>
                  <a:pt x="3048986" y="1301920"/>
                </a:lnTo>
                <a:lnTo>
                  <a:pt x="2998882" y="1298048"/>
                </a:lnTo>
                <a:lnTo>
                  <a:pt x="2946381" y="1293703"/>
                </a:lnTo>
                <a:lnTo>
                  <a:pt x="2891430" y="1289063"/>
                </a:lnTo>
                <a:lnTo>
                  <a:pt x="2833975" y="1284304"/>
                </a:lnTo>
                <a:lnTo>
                  <a:pt x="2773966" y="1279605"/>
                </a:lnTo>
                <a:lnTo>
                  <a:pt x="2711350" y="1275142"/>
                </a:lnTo>
                <a:lnTo>
                  <a:pt x="2646075" y="1271093"/>
                </a:lnTo>
                <a:lnTo>
                  <a:pt x="2578087" y="1267635"/>
                </a:lnTo>
                <a:lnTo>
                  <a:pt x="2507336" y="1264945"/>
                </a:lnTo>
                <a:lnTo>
                  <a:pt x="2433768" y="1263201"/>
                </a:lnTo>
                <a:lnTo>
                  <a:pt x="2357331" y="1262581"/>
                </a:lnTo>
                <a:lnTo>
                  <a:pt x="2311580" y="1262519"/>
                </a:lnTo>
                <a:lnTo>
                  <a:pt x="2264567" y="1262346"/>
                </a:lnTo>
                <a:lnTo>
                  <a:pt x="2167086" y="1261722"/>
                </a:lnTo>
                <a:lnTo>
                  <a:pt x="1798161" y="1258228"/>
                </a:lnTo>
                <a:lnTo>
                  <a:pt x="1687519" y="1257356"/>
                </a:lnTo>
                <a:lnTo>
                  <a:pt x="1575748" y="1256762"/>
                </a:lnTo>
                <a:lnTo>
                  <a:pt x="1519642" y="1256608"/>
                </a:lnTo>
                <a:lnTo>
                  <a:pt x="1463498" y="1256569"/>
                </a:lnTo>
                <a:lnTo>
                  <a:pt x="1407398" y="1256659"/>
                </a:lnTo>
                <a:lnTo>
                  <a:pt x="1351422" y="1256896"/>
                </a:lnTo>
                <a:lnTo>
                  <a:pt x="1295654" y="1257293"/>
                </a:lnTo>
                <a:lnTo>
                  <a:pt x="1240174" y="1257866"/>
                </a:lnTo>
                <a:lnTo>
                  <a:pt x="1185063" y="1258630"/>
                </a:lnTo>
                <a:lnTo>
                  <a:pt x="1130404" y="1259600"/>
                </a:lnTo>
                <a:lnTo>
                  <a:pt x="1076278" y="1260791"/>
                </a:lnTo>
                <a:lnTo>
                  <a:pt x="1022766" y="1262219"/>
                </a:lnTo>
                <a:lnTo>
                  <a:pt x="969950" y="1263898"/>
                </a:lnTo>
                <a:lnTo>
                  <a:pt x="917912" y="1265844"/>
                </a:lnTo>
                <a:lnTo>
                  <a:pt x="866732" y="1268072"/>
                </a:lnTo>
                <a:lnTo>
                  <a:pt x="816493" y="1270598"/>
                </a:lnTo>
                <a:lnTo>
                  <a:pt x="767277" y="1273435"/>
                </a:lnTo>
                <a:lnTo>
                  <a:pt x="719163" y="1276600"/>
                </a:lnTo>
                <a:lnTo>
                  <a:pt x="672236" y="1280108"/>
                </a:lnTo>
                <a:lnTo>
                  <a:pt x="626575" y="1283974"/>
                </a:lnTo>
                <a:lnTo>
                  <a:pt x="582262" y="1288212"/>
                </a:lnTo>
                <a:lnTo>
                  <a:pt x="539379" y="1292839"/>
                </a:lnTo>
                <a:lnTo>
                  <a:pt x="498007" y="1297869"/>
                </a:lnTo>
                <a:lnTo>
                  <a:pt x="458229" y="1303318"/>
                </a:lnTo>
                <a:lnTo>
                  <a:pt x="420125" y="1309200"/>
                </a:lnTo>
                <a:close/>
              </a:path>
            </a:pathLst>
          </a:custGeom>
          <a:solidFill>
            <a:srgbClr val="009DA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0" name="object 30" descr=""/>
          <p:cNvGrpSpPr/>
          <p:nvPr/>
        </p:nvGrpSpPr>
        <p:grpSpPr>
          <a:xfrm>
            <a:off x="4344656" y="6645820"/>
            <a:ext cx="1102995" cy="152400"/>
            <a:chOff x="4344656" y="6645820"/>
            <a:chExt cx="1102995" cy="152400"/>
          </a:xfrm>
        </p:grpSpPr>
        <p:sp>
          <p:nvSpPr>
            <p:cNvPr id="31" name="object 31" descr=""/>
            <p:cNvSpPr/>
            <p:nvPr/>
          </p:nvSpPr>
          <p:spPr>
            <a:xfrm>
              <a:off x="4363706" y="6722020"/>
              <a:ext cx="1083945" cy="0"/>
            </a:xfrm>
            <a:custGeom>
              <a:avLst/>
              <a:gdLst/>
              <a:ahLst/>
              <a:cxnLst/>
              <a:rect l="l" t="t" r="r" b="b"/>
              <a:pathLst>
                <a:path w="1083945" h="0">
                  <a:moveTo>
                    <a:pt x="1083579" y="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4363706" y="6664870"/>
              <a:ext cx="76200" cy="114300"/>
            </a:xfrm>
            <a:custGeom>
              <a:avLst/>
              <a:gdLst/>
              <a:ahLst/>
              <a:cxnLst/>
              <a:rect l="l" t="t" r="r" b="b"/>
              <a:pathLst>
                <a:path w="76200" h="114300">
                  <a:moveTo>
                    <a:pt x="76199" y="114299"/>
                  </a:moveTo>
                  <a:lnTo>
                    <a:pt x="0" y="57149"/>
                  </a:lnTo>
                  <a:lnTo>
                    <a:pt x="76199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3" name="object 33" descr=""/>
          <p:cNvGrpSpPr/>
          <p:nvPr/>
        </p:nvGrpSpPr>
        <p:grpSpPr>
          <a:xfrm>
            <a:off x="10449830" y="6624418"/>
            <a:ext cx="1112520" cy="152400"/>
            <a:chOff x="10449830" y="6624418"/>
            <a:chExt cx="1112520" cy="152400"/>
          </a:xfrm>
        </p:grpSpPr>
        <p:sp>
          <p:nvSpPr>
            <p:cNvPr id="34" name="object 34" descr=""/>
            <p:cNvSpPr/>
            <p:nvPr/>
          </p:nvSpPr>
          <p:spPr>
            <a:xfrm>
              <a:off x="10468880" y="6675743"/>
              <a:ext cx="1074420" cy="27305"/>
            </a:xfrm>
            <a:custGeom>
              <a:avLst/>
              <a:gdLst/>
              <a:ahLst/>
              <a:cxnLst/>
              <a:rect l="l" t="t" r="r" b="b"/>
              <a:pathLst>
                <a:path w="1074420" h="27304">
                  <a:moveTo>
                    <a:pt x="1074015" y="0"/>
                  </a:moveTo>
                  <a:lnTo>
                    <a:pt x="0" y="26754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0468880" y="6643468"/>
              <a:ext cx="78105" cy="114300"/>
            </a:xfrm>
            <a:custGeom>
              <a:avLst/>
              <a:gdLst/>
              <a:ahLst/>
              <a:cxnLst/>
              <a:rect l="l" t="t" r="r" b="b"/>
              <a:pathLst>
                <a:path w="78104" h="114300">
                  <a:moveTo>
                    <a:pt x="77599" y="114264"/>
                  </a:moveTo>
                  <a:lnTo>
                    <a:pt x="0" y="59029"/>
                  </a:lnTo>
                  <a:lnTo>
                    <a:pt x="74753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36" name="object 36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733135" y="7441265"/>
            <a:ext cx="2523823" cy="1625599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81129" y="7441285"/>
            <a:ext cx="2019299" cy="2019299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178411" y="3799937"/>
            <a:ext cx="1611024" cy="1600199"/>
          </a:xfrm>
          <a:prstGeom prst="rect">
            <a:avLst/>
          </a:prstGeom>
        </p:spPr>
      </p:pic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6397" rIns="0" bIns="0" rtlCol="0" vert="horz">
            <a:spAutoFit/>
          </a:bodyPr>
          <a:lstStyle/>
          <a:p>
            <a:pPr marL="333375">
              <a:lnSpc>
                <a:spcPct val="100000"/>
              </a:lnSpc>
              <a:spcBef>
                <a:spcPts val="100"/>
              </a:spcBef>
            </a:pPr>
            <a:r>
              <a:rPr dirty="0" spc="-10">
                <a:solidFill>
                  <a:srgbClr val="000000"/>
                </a:solidFill>
              </a:rPr>
              <a:t>Methodology</a:t>
            </a:r>
          </a:p>
        </p:txBody>
      </p:sp>
      <p:sp>
        <p:nvSpPr>
          <p:cNvPr id="40" name="object 40" descr=""/>
          <p:cNvSpPr txBox="1"/>
          <p:nvPr/>
        </p:nvSpPr>
        <p:spPr>
          <a:xfrm>
            <a:off x="762512" y="2852476"/>
            <a:ext cx="32854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65" b="1">
                <a:solidFill>
                  <a:srgbClr val="203162"/>
                </a:solidFill>
                <a:latin typeface="Tahoma"/>
                <a:cs typeface="Tahoma"/>
              </a:rPr>
              <a:t>Data</a:t>
            </a:r>
            <a:r>
              <a:rPr dirty="0" sz="2400" spc="-135" b="1">
                <a:solidFill>
                  <a:srgbClr val="203162"/>
                </a:solidFill>
                <a:latin typeface="Tahoma"/>
                <a:cs typeface="Tahoma"/>
              </a:rPr>
              <a:t> </a:t>
            </a:r>
            <a:r>
              <a:rPr dirty="0" sz="2400" b="1">
                <a:solidFill>
                  <a:srgbClr val="203162"/>
                </a:solidFill>
                <a:latin typeface="Tahoma"/>
                <a:cs typeface="Tahoma"/>
              </a:rPr>
              <a:t>set</a:t>
            </a:r>
            <a:r>
              <a:rPr dirty="0" sz="2400" spc="-135" b="1">
                <a:solidFill>
                  <a:srgbClr val="203162"/>
                </a:solidFill>
                <a:latin typeface="Tahoma"/>
                <a:cs typeface="Tahoma"/>
              </a:rPr>
              <a:t> </a:t>
            </a:r>
            <a:r>
              <a:rPr dirty="0" sz="2400" spc="50" b="1">
                <a:solidFill>
                  <a:srgbClr val="203162"/>
                </a:solidFill>
                <a:latin typeface="Tahoma"/>
                <a:cs typeface="Tahoma"/>
              </a:rPr>
              <a:t>preparation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2056640" y="4088076"/>
            <a:ext cx="2496185" cy="901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2500" spc="-60">
                <a:solidFill>
                  <a:srgbClr val="203162"/>
                </a:solidFill>
                <a:latin typeface="Verdana"/>
                <a:cs typeface="Verdana"/>
              </a:rPr>
              <a:t>train/validation/ </a:t>
            </a:r>
            <a:r>
              <a:rPr dirty="0" sz="2500" spc="-30">
                <a:solidFill>
                  <a:srgbClr val="203162"/>
                </a:solidFill>
                <a:latin typeface="Verdana"/>
                <a:cs typeface="Verdana"/>
              </a:rPr>
              <a:t>test</a:t>
            </a:r>
            <a:r>
              <a:rPr dirty="0" sz="2500" spc="-250">
                <a:solidFill>
                  <a:srgbClr val="203162"/>
                </a:solidFill>
                <a:latin typeface="Verdana"/>
                <a:cs typeface="Verdana"/>
              </a:rPr>
              <a:t> </a:t>
            </a:r>
            <a:r>
              <a:rPr dirty="0" sz="2500" spc="-20">
                <a:solidFill>
                  <a:srgbClr val="203162"/>
                </a:solidFill>
                <a:latin typeface="Verdana"/>
                <a:cs typeface="Verdana"/>
              </a:rPr>
              <a:t>split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6745989" y="2605594"/>
            <a:ext cx="2710180" cy="977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1610" marR="5080" indent="-169545">
              <a:lnSpc>
                <a:spcPct val="115700"/>
              </a:lnSpc>
              <a:spcBef>
                <a:spcPts val="100"/>
              </a:spcBef>
            </a:pPr>
            <a:r>
              <a:rPr dirty="0" sz="2700" spc="-210">
                <a:solidFill>
                  <a:srgbClr val="203162"/>
                </a:solidFill>
                <a:latin typeface="Arial Black"/>
                <a:cs typeface="Arial Black"/>
              </a:rPr>
              <a:t>Preprocessing</a:t>
            </a:r>
            <a:r>
              <a:rPr dirty="0" sz="2700" spc="-145">
                <a:solidFill>
                  <a:srgbClr val="203162"/>
                </a:solidFill>
                <a:latin typeface="Arial Black"/>
                <a:cs typeface="Arial Black"/>
              </a:rPr>
              <a:t> </a:t>
            </a:r>
            <a:r>
              <a:rPr dirty="0" sz="2700" spc="-650">
                <a:solidFill>
                  <a:srgbClr val="203162"/>
                </a:solidFill>
                <a:latin typeface="Arial Black"/>
                <a:cs typeface="Arial Black"/>
              </a:rPr>
              <a:t>&amp; </a:t>
            </a:r>
            <a:r>
              <a:rPr dirty="0" sz="2700" spc="-90">
                <a:solidFill>
                  <a:srgbClr val="203162"/>
                </a:solidFill>
                <a:latin typeface="Arial Black"/>
                <a:cs typeface="Arial Black"/>
              </a:rPr>
              <a:t>augmentation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12144063" y="2682451"/>
            <a:ext cx="3136900" cy="863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33119" marR="5080" indent="-821055">
              <a:lnSpc>
                <a:spcPct val="114599"/>
              </a:lnSpc>
              <a:spcBef>
                <a:spcPts val="100"/>
              </a:spcBef>
            </a:pPr>
            <a:r>
              <a:rPr dirty="0" sz="2400" spc="-100">
                <a:solidFill>
                  <a:srgbClr val="203162"/>
                </a:solidFill>
                <a:latin typeface="Arial Black"/>
                <a:cs typeface="Arial Black"/>
              </a:rPr>
              <a:t>Model</a:t>
            </a:r>
            <a:r>
              <a:rPr dirty="0" sz="2400" spc="-225">
                <a:solidFill>
                  <a:srgbClr val="203162"/>
                </a:solidFill>
                <a:latin typeface="Arial Black"/>
                <a:cs typeface="Arial Black"/>
              </a:rPr>
              <a:t> </a:t>
            </a:r>
            <a:r>
              <a:rPr dirty="0" sz="2400" spc="-120">
                <a:solidFill>
                  <a:srgbClr val="203162"/>
                </a:solidFill>
                <a:latin typeface="Arial Black"/>
                <a:cs typeface="Arial Black"/>
              </a:rPr>
              <a:t>Building</a:t>
            </a:r>
            <a:r>
              <a:rPr dirty="0" sz="2400" spc="-220">
                <a:solidFill>
                  <a:srgbClr val="203162"/>
                </a:solidFill>
                <a:latin typeface="Arial Black"/>
                <a:cs typeface="Arial Black"/>
              </a:rPr>
              <a:t> </a:t>
            </a:r>
            <a:r>
              <a:rPr dirty="0" sz="2400" spc="-170">
                <a:solidFill>
                  <a:srgbClr val="203162"/>
                </a:solidFill>
                <a:latin typeface="Arial Black"/>
                <a:cs typeface="Arial Black"/>
              </a:rPr>
              <a:t>using </a:t>
            </a:r>
            <a:r>
              <a:rPr dirty="0" sz="2400" spc="-40">
                <a:solidFill>
                  <a:srgbClr val="203162"/>
                </a:solidFill>
                <a:latin typeface="Arial Black"/>
                <a:cs typeface="Arial Black"/>
              </a:rPr>
              <a:t>ResNet50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6185220" y="6184776"/>
            <a:ext cx="361696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76605" marR="5080" indent="-764540">
              <a:lnSpc>
                <a:spcPct val="115399"/>
              </a:lnSpc>
              <a:spcBef>
                <a:spcPts val="100"/>
              </a:spcBef>
            </a:pPr>
            <a:r>
              <a:rPr dirty="0" sz="2600" spc="-170">
                <a:solidFill>
                  <a:srgbClr val="203162"/>
                </a:solidFill>
                <a:latin typeface="Arial Black"/>
                <a:cs typeface="Arial Black"/>
              </a:rPr>
              <a:t>Evaluation</a:t>
            </a:r>
            <a:r>
              <a:rPr dirty="0" sz="2600" spc="-225">
                <a:solidFill>
                  <a:srgbClr val="203162"/>
                </a:solidFill>
                <a:latin typeface="Arial Black"/>
                <a:cs typeface="Arial Black"/>
              </a:rPr>
              <a:t> </a:t>
            </a:r>
            <a:r>
              <a:rPr dirty="0" sz="2600" spc="-605">
                <a:solidFill>
                  <a:srgbClr val="203162"/>
                </a:solidFill>
                <a:latin typeface="Arial Black"/>
                <a:cs typeface="Arial Black"/>
              </a:rPr>
              <a:t>&amp;</a:t>
            </a:r>
            <a:r>
              <a:rPr dirty="0" sz="2600" spc="-220">
                <a:solidFill>
                  <a:srgbClr val="203162"/>
                </a:solidFill>
                <a:latin typeface="Arial Black"/>
                <a:cs typeface="Arial Black"/>
              </a:rPr>
              <a:t> </a:t>
            </a:r>
            <a:r>
              <a:rPr dirty="0" sz="2600" spc="-190">
                <a:solidFill>
                  <a:srgbClr val="203162"/>
                </a:solidFill>
                <a:latin typeface="Arial Black"/>
                <a:cs typeface="Arial Black"/>
              </a:rPr>
              <a:t>Accuracy </a:t>
            </a:r>
            <a:r>
              <a:rPr dirty="0" sz="2600" spc="-100">
                <a:solidFill>
                  <a:srgbClr val="203162"/>
                </a:solidFill>
                <a:latin typeface="Arial Black"/>
                <a:cs typeface="Arial Black"/>
              </a:rPr>
              <a:t>Visualization</a:t>
            </a:r>
            <a:endParaRPr sz="2600">
              <a:latin typeface="Arial Black"/>
              <a:cs typeface="Arial Black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902113" y="6038058"/>
            <a:ext cx="2334260" cy="1092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76860">
              <a:lnSpc>
                <a:spcPct val="116700"/>
              </a:lnSpc>
              <a:spcBef>
                <a:spcPts val="95"/>
              </a:spcBef>
            </a:pPr>
            <a:r>
              <a:rPr dirty="0" sz="3000" spc="-175">
                <a:solidFill>
                  <a:srgbClr val="203162"/>
                </a:solidFill>
                <a:latin typeface="Arial Black"/>
                <a:cs typeface="Arial Black"/>
              </a:rPr>
              <a:t>Gradio</a:t>
            </a:r>
            <a:r>
              <a:rPr dirty="0" sz="3000" spc="-260">
                <a:solidFill>
                  <a:srgbClr val="203162"/>
                </a:solidFill>
                <a:latin typeface="Arial Black"/>
                <a:cs typeface="Arial Black"/>
              </a:rPr>
              <a:t> </a:t>
            </a:r>
            <a:r>
              <a:rPr dirty="0" sz="3000" spc="-25">
                <a:solidFill>
                  <a:srgbClr val="203162"/>
                </a:solidFill>
                <a:latin typeface="Arial Black"/>
                <a:cs typeface="Arial Black"/>
              </a:rPr>
              <a:t>UI </a:t>
            </a:r>
            <a:r>
              <a:rPr dirty="0" sz="3000" spc="-145">
                <a:solidFill>
                  <a:srgbClr val="203162"/>
                </a:solidFill>
                <a:latin typeface="Arial Black"/>
                <a:cs typeface="Arial Black"/>
              </a:rPr>
              <a:t>Deployment</a:t>
            </a:r>
            <a:endParaRPr sz="3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4583827"/>
            <a:ext cx="18284825" cy="5703570"/>
            <a:chOff x="0" y="4583827"/>
            <a:chExt cx="18284825" cy="570357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76162"/>
              <a:ext cx="9505950" cy="541083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31354" y="4583827"/>
              <a:ext cx="8753475" cy="5703172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02468" y="7733920"/>
              <a:ext cx="2085975" cy="226695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9124" rIns="0" bIns="0" rtlCol="0" vert="horz">
            <a:spAutoFit/>
          </a:bodyPr>
          <a:lstStyle/>
          <a:p>
            <a:pPr marL="107314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Problem</a:t>
            </a:r>
            <a:r>
              <a:rPr dirty="0" spc="-50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Statement: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145510" y="2598434"/>
            <a:ext cx="13824585" cy="182372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92710" marR="958215" indent="-80645">
              <a:lnSpc>
                <a:spcPts val="3529"/>
              </a:lnSpc>
              <a:spcBef>
                <a:spcPts val="260"/>
              </a:spcBef>
            </a:pPr>
            <a:r>
              <a:rPr dirty="0" sz="2950" spc="-20" b="1">
                <a:latin typeface="Tahoma"/>
                <a:cs typeface="Tahoma"/>
              </a:rPr>
              <a:t>India</a:t>
            </a:r>
            <a:r>
              <a:rPr dirty="0" sz="2950" spc="-220" b="1">
                <a:latin typeface="Tahoma"/>
                <a:cs typeface="Tahoma"/>
              </a:rPr>
              <a:t> </a:t>
            </a:r>
            <a:r>
              <a:rPr dirty="0" sz="2950" spc="95" b="1">
                <a:latin typeface="Tahoma"/>
                <a:cs typeface="Tahoma"/>
              </a:rPr>
              <a:t>generates</a:t>
            </a:r>
            <a:r>
              <a:rPr dirty="0" sz="2950" spc="-215" b="1">
                <a:latin typeface="Tahoma"/>
                <a:cs typeface="Tahoma"/>
              </a:rPr>
              <a:t> </a:t>
            </a:r>
            <a:r>
              <a:rPr dirty="0" sz="2950" spc="70" b="1">
                <a:latin typeface="Tahoma"/>
                <a:cs typeface="Tahoma"/>
              </a:rPr>
              <a:t>over</a:t>
            </a:r>
            <a:r>
              <a:rPr dirty="0" sz="2950" spc="-220" b="1">
                <a:latin typeface="Tahoma"/>
                <a:cs typeface="Tahoma"/>
              </a:rPr>
              <a:t> </a:t>
            </a:r>
            <a:r>
              <a:rPr dirty="0" sz="2950" spc="-125" b="1">
                <a:latin typeface="Tahoma"/>
                <a:cs typeface="Tahoma"/>
              </a:rPr>
              <a:t>3.2</a:t>
            </a:r>
            <a:r>
              <a:rPr dirty="0" sz="2950" spc="-215" b="1">
                <a:latin typeface="Tahoma"/>
                <a:cs typeface="Tahoma"/>
              </a:rPr>
              <a:t> </a:t>
            </a:r>
            <a:r>
              <a:rPr dirty="0" sz="2950" spc="65" b="1">
                <a:latin typeface="Tahoma"/>
                <a:cs typeface="Tahoma"/>
              </a:rPr>
              <a:t>million</a:t>
            </a:r>
            <a:r>
              <a:rPr dirty="0" sz="2950" spc="-215" b="1">
                <a:latin typeface="Tahoma"/>
                <a:cs typeface="Tahoma"/>
              </a:rPr>
              <a:t> </a:t>
            </a:r>
            <a:r>
              <a:rPr dirty="0" sz="2950" spc="100" b="1">
                <a:latin typeface="Tahoma"/>
                <a:cs typeface="Tahoma"/>
              </a:rPr>
              <a:t>metric</a:t>
            </a:r>
            <a:r>
              <a:rPr dirty="0" sz="2950" spc="-220" b="1">
                <a:latin typeface="Tahoma"/>
                <a:cs typeface="Tahoma"/>
              </a:rPr>
              <a:t> </a:t>
            </a:r>
            <a:r>
              <a:rPr dirty="0" sz="2950" spc="70" b="1">
                <a:latin typeface="Tahoma"/>
                <a:cs typeface="Tahoma"/>
              </a:rPr>
              <a:t>tons</a:t>
            </a:r>
            <a:r>
              <a:rPr dirty="0" sz="2950" spc="-215" b="1">
                <a:latin typeface="Tahoma"/>
                <a:cs typeface="Tahoma"/>
              </a:rPr>
              <a:t> </a:t>
            </a:r>
            <a:r>
              <a:rPr dirty="0" sz="2950" b="1">
                <a:latin typeface="Tahoma"/>
                <a:cs typeface="Tahoma"/>
              </a:rPr>
              <a:t>of</a:t>
            </a:r>
            <a:r>
              <a:rPr dirty="0" sz="2950" spc="-220" b="1">
                <a:latin typeface="Tahoma"/>
                <a:cs typeface="Tahoma"/>
              </a:rPr>
              <a:t> </a:t>
            </a:r>
            <a:r>
              <a:rPr dirty="0" sz="2950" spc="260" b="1">
                <a:latin typeface="Tahoma"/>
                <a:cs typeface="Tahoma"/>
              </a:rPr>
              <a:t>e-</a:t>
            </a:r>
            <a:r>
              <a:rPr dirty="0" sz="2950" spc="80" b="1">
                <a:latin typeface="Tahoma"/>
                <a:cs typeface="Tahoma"/>
              </a:rPr>
              <a:t>waste</a:t>
            </a:r>
            <a:r>
              <a:rPr dirty="0" sz="2950" spc="-215" b="1">
                <a:latin typeface="Tahoma"/>
                <a:cs typeface="Tahoma"/>
              </a:rPr>
              <a:t> </a:t>
            </a:r>
            <a:r>
              <a:rPr dirty="0" sz="2950" spc="95" b="1">
                <a:latin typeface="Tahoma"/>
                <a:cs typeface="Tahoma"/>
              </a:rPr>
              <a:t>every</a:t>
            </a:r>
            <a:r>
              <a:rPr dirty="0" sz="2950" spc="-215" b="1">
                <a:latin typeface="Tahoma"/>
                <a:cs typeface="Tahoma"/>
              </a:rPr>
              <a:t> </a:t>
            </a:r>
            <a:r>
              <a:rPr dirty="0" sz="2950" spc="75" b="1">
                <a:latin typeface="Tahoma"/>
                <a:cs typeface="Tahoma"/>
              </a:rPr>
              <a:t>year. </a:t>
            </a:r>
            <a:r>
              <a:rPr dirty="0" sz="2950" spc="130" b="1">
                <a:latin typeface="Tahoma"/>
                <a:cs typeface="Tahoma"/>
              </a:rPr>
              <a:t>Manual</a:t>
            </a:r>
            <a:r>
              <a:rPr dirty="0" sz="2950" spc="-170" b="1">
                <a:latin typeface="Tahoma"/>
                <a:cs typeface="Tahoma"/>
              </a:rPr>
              <a:t> </a:t>
            </a:r>
            <a:r>
              <a:rPr dirty="0" sz="2950" spc="60" b="1">
                <a:latin typeface="Tahoma"/>
                <a:cs typeface="Tahoma"/>
              </a:rPr>
              <a:t>sorting</a:t>
            </a:r>
            <a:r>
              <a:rPr dirty="0" sz="2950" spc="-165" b="1">
                <a:latin typeface="Tahoma"/>
                <a:cs typeface="Tahoma"/>
              </a:rPr>
              <a:t> </a:t>
            </a:r>
            <a:r>
              <a:rPr dirty="0" sz="2950" spc="120" b="1">
                <a:latin typeface="Tahoma"/>
                <a:cs typeface="Tahoma"/>
              </a:rPr>
              <a:t>methods</a:t>
            </a:r>
            <a:r>
              <a:rPr dirty="0" sz="2950" spc="-170" b="1">
                <a:latin typeface="Tahoma"/>
                <a:cs typeface="Tahoma"/>
              </a:rPr>
              <a:t> </a:t>
            </a:r>
            <a:r>
              <a:rPr dirty="0" sz="2950" spc="110" b="1">
                <a:latin typeface="Tahoma"/>
                <a:cs typeface="Tahoma"/>
              </a:rPr>
              <a:t>are</a:t>
            </a:r>
            <a:r>
              <a:rPr dirty="0" sz="2950" spc="-165" b="1">
                <a:latin typeface="Tahoma"/>
                <a:cs typeface="Tahoma"/>
              </a:rPr>
              <a:t> </a:t>
            </a:r>
            <a:r>
              <a:rPr dirty="0" sz="2950" b="1">
                <a:latin typeface="Tahoma"/>
                <a:cs typeface="Tahoma"/>
              </a:rPr>
              <a:t>inefficient</a:t>
            </a:r>
            <a:r>
              <a:rPr dirty="0" sz="2950" spc="-170" b="1">
                <a:latin typeface="Tahoma"/>
                <a:cs typeface="Tahoma"/>
              </a:rPr>
              <a:t> </a:t>
            </a:r>
            <a:r>
              <a:rPr dirty="0" sz="2950" spc="170" b="1">
                <a:latin typeface="Tahoma"/>
                <a:cs typeface="Tahoma"/>
              </a:rPr>
              <a:t>and</a:t>
            </a:r>
            <a:r>
              <a:rPr dirty="0" sz="2950" spc="-165" b="1">
                <a:latin typeface="Tahoma"/>
                <a:cs typeface="Tahoma"/>
              </a:rPr>
              <a:t> </a:t>
            </a:r>
            <a:r>
              <a:rPr dirty="0" sz="2950" spc="80" b="1">
                <a:latin typeface="Tahoma"/>
                <a:cs typeface="Tahoma"/>
              </a:rPr>
              <a:t>prone</a:t>
            </a:r>
            <a:r>
              <a:rPr dirty="0" sz="2950" spc="-170" b="1">
                <a:latin typeface="Tahoma"/>
                <a:cs typeface="Tahoma"/>
              </a:rPr>
              <a:t> </a:t>
            </a:r>
            <a:r>
              <a:rPr dirty="0" sz="2950" b="1">
                <a:latin typeface="Tahoma"/>
                <a:cs typeface="Tahoma"/>
              </a:rPr>
              <a:t>to</a:t>
            </a:r>
            <a:r>
              <a:rPr dirty="0" sz="2950" spc="-165" b="1">
                <a:latin typeface="Tahoma"/>
                <a:cs typeface="Tahoma"/>
              </a:rPr>
              <a:t> </a:t>
            </a:r>
            <a:r>
              <a:rPr dirty="0" sz="2950" spc="-10" b="1">
                <a:latin typeface="Tahoma"/>
                <a:cs typeface="Tahoma"/>
              </a:rPr>
              <a:t>error.</a:t>
            </a:r>
            <a:endParaRPr sz="2950">
              <a:latin typeface="Tahoma"/>
              <a:cs typeface="Tahoma"/>
            </a:endParaRPr>
          </a:p>
          <a:p>
            <a:pPr marL="92710">
              <a:lnSpc>
                <a:spcPts val="3395"/>
              </a:lnSpc>
            </a:pPr>
            <a:r>
              <a:rPr dirty="0" sz="2950" b="1">
                <a:latin typeface="Tahoma"/>
                <a:cs typeface="Tahoma"/>
              </a:rPr>
              <a:t>This</a:t>
            </a:r>
            <a:r>
              <a:rPr dirty="0" sz="2950" spc="-190" b="1">
                <a:latin typeface="Tahoma"/>
                <a:cs typeface="Tahoma"/>
              </a:rPr>
              <a:t> </a:t>
            </a:r>
            <a:r>
              <a:rPr dirty="0" sz="2950" spc="120" b="1">
                <a:latin typeface="Tahoma"/>
                <a:cs typeface="Tahoma"/>
              </a:rPr>
              <a:t>leads</a:t>
            </a:r>
            <a:r>
              <a:rPr dirty="0" sz="2950" spc="-190" b="1">
                <a:latin typeface="Tahoma"/>
                <a:cs typeface="Tahoma"/>
              </a:rPr>
              <a:t> </a:t>
            </a:r>
            <a:r>
              <a:rPr dirty="0" sz="2950" b="1">
                <a:latin typeface="Tahoma"/>
                <a:cs typeface="Tahoma"/>
              </a:rPr>
              <a:t>to</a:t>
            </a:r>
            <a:r>
              <a:rPr dirty="0" sz="2950" spc="-185" b="1">
                <a:latin typeface="Tahoma"/>
                <a:cs typeface="Tahoma"/>
              </a:rPr>
              <a:t> </a:t>
            </a:r>
            <a:r>
              <a:rPr dirty="0" sz="2950" spc="90" b="1">
                <a:latin typeface="Tahoma"/>
                <a:cs typeface="Tahoma"/>
              </a:rPr>
              <a:t>improper</a:t>
            </a:r>
            <a:r>
              <a:rPr dirty="0" sz="2950" spc="-190" b="1">
                <a:latin typeface="Tahoma"/>
                <a:cs typeface="Tahoma"/>
              </a:rPr>
              <a:t> </a:t>
            </a:r>
            <a:r>
              <a:rPr dirty="0" sz="2950" spc="105" b="1">
                <a:latin typeface="Tahoma"/>
                <a:cs typeface="Tahoma"/>
              </a:rPr>
              <a:t>recycling</a:t>
            </a:r>
            <a:r>
              <a:rPr dirty="0" sz="2950" spc="-190" b="1">
                <a:latin typeface="Tahoma"/>
                <a:cs typeface="Tahoma"/>
              </a:rPr>
              <a:t> </a:t>
            </a:r>
            <a:r>
              <a:rPr dirty="0" sz="2950" spc="170" b="1">
                <a:latin typeface="Tahoma"/>
                <a:cs typeface="Tahoma"/>
              </a:rPr>
              <a:t>and</a:t>
            </a:r>
            <a:r>
              <a:rPr dirty="0" sz="2950" spc="-185" b="1">
                <a:latin typeface="Tahoma"/>
                <a:cs typeface="Tahoma"/>
              </a:rPr>
              <a:t> </a:t>
            </a:r>
            <a:r>
              <a:rPr dirty="0" sz="2950" spc="95" b="1">
                <a:latin typeface="Tahoma"/>
                <a:cs typeface="Tahoma"/>
              </a:rPr>
              <a:t>environmental</a:t>
            </a:r>
            <a:r>
              <a:rPr dirty="0" sz="2950" spc="-190" b="1">
                <a:latin typeface="Tahoma"/>
                <a:cs typeface="Tahoma"/>
              </a:rPr>
              <a:t> </a:t>
            </a:r>
            <a:r>
              <a:rPr dirty="0" sz="2950" spc="110" b="1">
                <a:latin typeface="Tahoma"/>
                <a:cs typeface="Tahoma"/>
              </a:rPr>
              <a:t>harm.</a:t>
            </a:r>
            <a:endParaRPr sz="2950">
              <a:latin typeface="Tahoma"/>
              <a:cs typeface="Tahoma"/>
            </a:endParaRPr>
          </a:p>
          <a:p>
            <a:pPr marL="92710">
              <a:lnSpc>
                <a:spcPts val="3529"/>
              </a:lnSpc>
            </a:pPr>
            <a:r>
              <a:rPr dirty="0" sz="2950" spc="135" b="1">
                <a:latin typeface="Tahoma"/>
                <a:cs typeface="Tahoma"/>
              </a:rPr>
              <a:t>An</a:t>
            </a:r>
            <a:r>
              <a:rPr dirty="0" sz="2950" spc="-170" b="1">
                <a:latin typeface="Tahoma"/>
                <a:cs typeface="Tahoma"/>
              </a:rPr>
              <a:t> </a:t>
            </a:r>
            <a:r>
              <a:rPr dirty="0" sz="2950" spc="110" b="1">
                <a:latin typeface="Tahoma"/>
                <a:cs typeface="Tahoma"/>
              </a:rPr>
              <a:t>automated,</a:t>
            </a:r>
            <a:r>
              <a:rPr dirty="0" sz="2950" spc="-170" b="1">
                <a:latin typeface="Tahoma"/>
                <a:cs typeface="Tahoma"/>
              </a:rPr>
              <a:t> </a:t>
            </a:r>
            <a:r>
              <a:rPr dirty="0" sz="2950" b="1">
                <a:latin typeface="Tahoma"/>
                <a:cs typeface="Tahoma"/>
              </a:rPr>
              <a:t>intelligent</a:t>
            </a:r>
            <a:r>
              <a:rPr dirty="0" sz="2950" spc="-170" b="1">
                <a:latin typeface="Tahoma"/>
                <a:cs typeface="Tahoma"/>
              </a:rPr>
              <a:t> </a:t>
            </a:r>
            <a:r>
              <a:rPr dirty="0" sz="2950" spc="140" b="1">
                <a:latin typeface="Tahoma"/>
                <a:cs typeface="Tahoma"/>
              </a:rPr>
              <a:t>system</a:t>
            </a:r>
            <a:r>
              <a:rPr dirty="0" sz="2950" spc="-170" b="1">
                <a:latin typeface="Tahoma"/>
                <a:cs typeface="Tahoma"/>
              </a:rPr>
              <a:t> </a:t>
            </a:r>
            <a:r>
              <a:rPr dirty="0" sz="2950" spc="65" b="1">
                <a:latin typeface="Tahoma"/>
                <a:cs typeface="Tahoma"/>
              </a:rPr>
              <a:t>is</a:t>
            </a:r>
            <a:r>
              <a:rPr dirty="0" sz="2950" spc="-170" b="1">
                <a:latin typeface="Tahoma"/>
                <a:cs typeface="Tahoma"/>
              </a:rPr>
              <a:t> </a:t>
            </a:r>
            <a:r>
              <a:rPr dirty="0" sz="2950" spc="105" b="1">
                <a:latin typeface="Tahoma"/>
                <a:cs typeface="Tahoma"/>
              </a:rPr>
              <a:t>needed</a:t>
            </a:r>
            <a:r>
              <a:rPr dirty="0" sz="2950" spc="-170" b="1">
                <a:latin typeface="Tahoma"/>
                <a:cs typeface="Tahoma"/>
              </a:rPr>
              <a:t> </a:t>
            </a:r>
            <a:r>
              <a:rPr dirty="0" sz="2950" b="1">
                <a:latin typeface="Tahoma"/>
                <a:cs typeface="Tahoma"/>
              </a:rPr>
              <a:t>for</a:t>
            </a:r>
            <a:r>
              <a:rPr dirty="0" sz="2950" spc="-170" b="1">
                <a:latin typeface="Tahoma"/>
                <a:cs typeface="Tahoma"/>
              </a:rPr>
              <a:t> </a:t>
            </a:r>
            <a:r>
              <a:rPr dirty="0" sz="2950" spc="50" b="1">
                <a:latin typeface="Tahoma"/>
                <a:cs typeface="Tahoma"/>
              </a:rPr>
              <a:t>effective</a:t>
            </a:r>
            <a:r>
              <a:rPr dirty="0" sz="2950" spc="-170" b="1">
                <a:latin typeface="Tahoma"/>
                <a:cs typeface="Tahoma"/>
              </a:rPr>
              <a:t> </a:t>
            </a:r>
            <a:r>
              <a:rPr dirty="0" sz="2950" spc="70" b="1">
                <a:latin typeface="Tahoma"/>
                <a:cs typeface="Tahoma"/>
              </a:rPr>
              <a:t>classification.</a:t>
            </a:r>
            <a:endParaRPr sz="2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080473"/>
            <a:ext cx="18288000" cy="620652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241" y="1072401"/>
            <a:ext cx="1840864" cy="5283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-10"/>
              <a:t>Solution:</a:t>
            </a:r>
            <a:endParaRPr sz="3300"/>
          </a:p>
        </p:txBody>
      </p:sp>
      <p:sp>
        <p:nvSpPr>
          <p:cNvPr id="4" name="object 4" descr=""/>
          <p:cNvSpPr txBox="1"/>
          <p:nvPr/>
        </p:nvSpPr>
        <p:spPr>
          <a:xfrm>
            <a:off x="70962" y="1711723"/>
            <a:ext cx="18140680" cy="2197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00"/>
              </a:lnSpc>
              <a:spcBef>
                <a:spcPts val="100"/>
              </a:spcBef>
            </a:pPr>
            <a:r>
              <a:rPr dirty="0" sz="3100" spc="-120">
                <a:solidFill>
                  <a:srgbClr val="203162"/>
                </a:solidFill>
                <a:latin typeface="Lucida Sans Unicode"/>
                <a:cs typeface="Lucida Sans Unicode"/>
              </a:rPr>
              <a:t>To</a:t>
            </a:r>
            <a:r>
              <a:rPr dirty="0" sz="3100" spc="-110">
                <a:solidFill>
                  <a:srgbClr val="203162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05">
                <a:solidFill>
                  <a:srgbClr val="203162"/>
                </a:solidFill>
                <a:latin typeface="Lucida Sans Unicode"/>
                <a:cs typeface="Lucida Sans Unicode"/>
              </a:rPr>
              <a:t>address</a:t>
            </a:r>
            <a:r>
              <a:rPr dirty="0" sz="3100" spc="-110">
                <a:solidFill>
                  <a:srgbClr val="203162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65">
                <a:solidFill>
                  <a:srgbClr val="203162"/>
                </a:solidFill>
                <a:latin typeface="Lucida Sans Unicode"/>
                <a:cs typeface="Lucida Sans Unicode"/>
              </a:rPr>
              <a:t>the</a:t>
            </a:r>
            <a:r>
              <a:rPr dirty="0" sz="3100" spc="-110">
                <a:solidFill>
                  <a:srgbClr val="203162"/>
                </a:solidFill>
                <a:latin typeface="Lucida Sans Unicode"/>
                <a:cs typeface="Lucida Sans Unicode"/>
              </a:rPr>
              <a:t> </a:t>
            </a:r>
            <a:r>
              <a:rPr dirty="0" sz="3100">
                <a:solidFill>
                  <a:srgbClr val="203162"/>
                </a:solidFill>
                <a:latin typeface="Lucida Sans Unicode"/>
                <a:cs typeface="Lucida Sans Unicode"/>
              </a:rPr>
              <a:t>inefficiency</a:t>
            </a:r>
            <a:r>
              <a:rPr dirty="0" sz="3100" spc="-105">
                <a:solidFill>
                  <a:srgbClr val="203162"/>
                </a:solidFill>
                <a:latin typeface="Lucida Sans Unicode"/>
                <a:cs typeface="Lucida Sans Unicode"/>
              </a:rPr>
              <a:t> </a:t>
            </a:r>
            <a:r>
              <a:rPr dirty="0" sz="3100">
                <a:solidFill>
                  <a:srgbClr val="203162"/>
                </a:solidFill>
                <a:latin typeface="Lucida Sans Unicode"/>
                <a:cs typeface="Lucida Sans Unicode"/>
              </a:rPr>
              <a:t>of</a:t>
            </a:r>
            <a:r>
              <a:rPr dirty="0" sz="3100" spc="-110">
                <a:solidFill>
                  <a:srgbClr val="203162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65">
                <a:solidFill>
                  <a:srgbClr val="203162"/>
                </a:solidFill>
                <a:latin typeface="Lucida Sans Unicode"/>
                <a:cs typeface="Lucida Sans Unicode"/>
              </a:rPr>
              <a:t>manual</a:t>
            </a:r>
            <a:r>
              <a:rPr dirty="0" sz="3100" spc="-110">
                <a:solidFill>
                  <a:srgbClr val="203162"/>
                </a:solidFill>
                <a:latin typeface="Lucida Sans Unicode"/>
                <a:cs typeface="Lucida Sans Unicode"/>
              </a:rPr>
              <a:t> </a:t>
            </a:r>
            <a:r>
              <a:rPr dirty="0" sz="3100">
                <a:solidFill>
                  <a:srgbClr val="203162"/>
                </a:solidFill>
                <a:latin typeface="Lucida Sans Unicode"/>
                <a:cs typeface="Lucida Sans Unicode"/>
              </a:rPr>
              <a:t>e-</a:t>
            </a:r>
            <a:r>
              <a:rPr dirty="0" sz="3100" spc="135">
                <a:solidFill>
                  <a:srgbClr val="203162"/>
                </a:solidFill>
                <a:latin typeface="Lucida Sans Unicode"/>
                <a:cs typeface="Lucida Sans Unicode"/>
              </a:rPr>
              <a:t>waste</a:t>
            </a:r>
            <a:r>
              <a:rPr dirty="0" sz="3100" spc="-105">
                <a:solidFill>
                  <a:srgbClr val="203162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40">
                <a:solidFill>
                  <a:srgbClr val="203162"/>
                </a:solidFill>
                <a:latin typeface="Lucida Sans Unicode"/>
                <a:cs typeface="Lucida Sans Unicode"/>
              </a:rPr>
              <a:t>sorting,</a:t>
            </a:r>
            <a:r>
              <a:rPr dirty="0" sz="3100" spc="-110">
                <a:solidFill>
                  <a:srgbClr val="203162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375">
                <a:solidFill>
                  <a:srgbClr val="203162"/>
                </a:solidFill>
                <a:latin typeface="Lucida Sans Unicode"/>
                <a:cs typeface="Lucida Sans Unicode"/>
              </a:rPr>
              <a:t>a</a:t>
            </a:r>
            <a:r>
              <a:rPr dirty="0" sz="3100" spc="-110">
                <a:solidFill>
                  <a:srgbClr val="203162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55">
                <a:solidFill>
                  <a:srgbClr val="203162"/>
                </a:solidFill>
                <a:latin typeface="Lucida Sans Unicode"/>
                <a:cs typeface="Lucida Sans Unicode"/>
              </a:rPr>
              <a:t>deep</a:t>
            </a:r>
            <a:r>
              <a:rPr dirty="0" sz="3100" spc="-105">
                <a:solidFill>
                  <a:srgbClr val="203162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50">
                <a:solidFill>
                  <a:srgbClr val="203162"/>
                </a:solidFill>
                <a:latin typeface="Lucida Sans Unicode"/>
                <a:cs typeface="Lucida Sans Unicode"/>
              </a:rPr>
              <a:t>learning</a:t>
            </a:r>
            <a:r>
              <a:rPr dirty="0" sz="3100" spc="-110">
                <a:solidFill>
                  <a:srgbClr val="203162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05">
                <a:solidFill>
                  <a:srgbClr val="203162"/>
                </a:solidFill>
                <a:latin typeface="Lucida Sans Unicode"/>
                <a:cs typeface="Lucida Sans Unicode"/>
              </a:rPr>
              <a:t>model</a:t>
            </a:r>
            <a:r>
              <a:rPr dirty="0" sz="3100" spc="-110">
                <a:solidFill>
                  <a:srgbClr val="203162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20">
                <a:solidFill>
                  <a:srgbClr val="203162"/>
                </a:solidFill>
                <a:latin typeface="Lucida Sans Unicode"/>
                <a:cs typeface="Lucida Sans Unicode"/>
              </a:rPr>
              <a:t>using </a:t>
            </a:r>
            <a:r>
              <a:rPr dirty="0" sz="3100">
                <a:solidFill>
                  <a:srgbClr val="203162"/>
                </a:solidFill>
                <a:latin typeface="Lucida Sans Unicode"/>
                <a:cs typeface="Lucida Sans Unicode"/>
              </a:rPr>
              <a:t>ResNet50</a:t>
            </a:r>
            <a:r>
              <a:rPr dirty="0" sz="3100" spc="-130">
                <a:solidFill>
                  <a:srgbClr val="203162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30">
                <a:solidFill>
                  <a:srgbClr val="203162"/>
                </a:solidFill>
                <a:latin typeface="Lucida Sans Unicode"/>
                <a:cs typeface="Lucida Sans Unicode"/>
              </a:rPr>
              <a:t>is</a:t>
            </a:r>
            <a:r>
              <a:rPr dirty="0" sz="3100" spc="-130">
                <a:solidFill>
                  <a:srgbClr val="203162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10">
                <a:solidFill>
                  <a:srgbClr val="203162"/>
                </a:solidFill>
                <a:latin typeface="Lucida Sans Unicode"/>
                <a:cs typeface="Lucida Sans Unicode"/>
              </a:rPr>
              <a:t>developed</a:t>
            </a:r>
            <a:r>
              <a:rPr dirty="0" sz="3100" spc="-130">
                <a:solidFill>
                  <a:srgbClr val="203162"/>
                </a:solidFill>
                <a:latin typeface="Lucida Sans Unicode"/>
                <a:cs typeface="Lucida Sans Unicode"/>
              </a:rPr>
              <a:t> </a:t>
            </a:r>
            <a:r>
              <a:rPr dirty="0" sz="3100">
                <a:solidFill>
                  <a:srgbClr val="203162"/>
                </a:solidFill>
                <a:latin typeface="Lucida Sans Unicode"/>
                <a:cs typeface="Lucida Sans Unicode"/>
              </a:rPr>
              <a:t>to</a:t>
            </a:r>
            <a:r>
              <a:rPr dirty="0" sz="3100" spc="-130">
                <a:solidFill>
                  <a:srgbClr val="203162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05">
                <a:solidFill>
                  <a:srgbClr val="203162"/>
                </a:solidFill>
                <a:latin typeface="Lucida Sans Unicode"/>
                <a:cs typeface="Lucida Sans Unicode"/>
              </a:rPr>
              <a:t>automatically</a:t>
            </a:r>
            <a:r>
              <a:rPr dirty="0" sz="3100" spc="-130">
                <a:solidFill>
                  <a:srgbClr val="203162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50">
                <a:solidFill>
                  <a:srgbClr val="203162"/>
                </a:solidFill>
                <a:latin typeface="Lucida Sans Unicode"/>
                <a:cs typeface="Lucida Sans Unicode"/>
              </a:rPr>
              <a:t>classify</a:t>
            </a:r>
            <a:r>
              <a:rPr dirty="0" sz="3100" spc="-125">
                <a:solidFill>
                  <a:srgbClr val="203162"/>
                </a:solidFill>
                <a:latin typeface="Lucida Sans Unicode"/>
                <a:cs typeface="Lucida Sans Unicode"/>
              </a:rPr>
              <a:t> </a:t>
            </a:r>
            <a:r>
              <a:rPr dirty="0" sz="3100">
                <a:solidFill>
                  <a:srgbClr val="203162"/>
                </a:solidFill>
                <a:latin typeface="Lucida Sans Unicode"/>
                <a:cs typeface="Lucida Sans Unicode"/>
              </a:rPr>
              <a:t>e-</a:t>
            </a:r>
            <a:r>
              <a:rPr dirty="0" sz="3100" spc="135">
                <a:solidFill>
                  <a:srgbClr val="203162"/>
                </a:solidFill>
                <a:latin typeface="Lucida Sans Unicode"/>
                <a:cs typeface="Lucida Sans Unicode"/>
              </a:rPr>
              <a:t>waste</a:t>
            </a:r>
            <a:r>
              <a:rPr dirty="0" sz="3100" spc="-130">
                <a:solidFill>
                  <a:srgbClr val="203162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45">
                <a:solidFill>
                  <a:srgbClr val="203162"/>
                </a:solidFill>
                <a:latin typeface="Lucida Sans Unicode"/>
                <a:cs typeface="Lucida Sans Unicode"/>
              </a:rPr>
              <a:t>images</a:t>
            </a:r>
            <a:r>
              <a:rPr dirty="0" sz="3100" spc="-130">
                <a:solidFill>
                  <a:srgbClr val="203162"/>
                </a:solidFill>
                <a:latin typeface="Lucida Sans Unicode"/>
                <a:cs typeface="Lucida Sans Unicode"/>
              </a:rPr>
              <a:t> </a:t>
            </a:r>
            <a:r>
              <a:rPr dirty="0" sz="3100">
                <a:solidFill>
                  <a:srgbClr val="203162"/>
                </a:solidFill>
                <a:latin typeface="Lucida Sans Unicode"/>
                <a:cs typeface="Lucida Sans Unicode"/>
              </a:rPr>
              <a:t>into</a:t>
            </a:r>
            <a:r>
              <a:rPr dirty="0" sz="3100" spc="-130">
                <a:solidFill>
                  <a:srgbClr val="203162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60">
                <a:solidFill>
                  <a:srgbClr val="203162"/>
                </a:solidFill>
                <a:latin typeface="Lucida Sans Unicode"/>
                <a:cs typeface="Lucida Sans Unicode"/>
              </a:rPr>
              <a:t>predefined</a:t>
            </a:r>
            <a:r>
              <a:rPr dirty="0" sz="3100" spc="-130">
                <a:solidFill>
                  <a:srgbClr val="203162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45">
                <a:solidFill>
                  <a:srgbClr val="203162"/>
                </a:solidFill>
                <a:latin typeface="Lucida Sans Unicode"/>
                <a:cs typeface="Lucida Sans Unicode"/>
              </a:rPr>
              <a:t>categories. </a:t>
            </a:r>
            <a:r>
              <a:rPr dirty="0" sz="3100" spc="-90">
                <a:solidFill>
                  <a:srgbClr val="203162"/>
                </a:solidFill>
                <a:latin typeface="Lucida Sans Unicode"/>
                <a:cs typeface="Lucida Sans Unicode"/>
              </a:rPr>
              <a:t>This</a:t>
            </a:r>
            <a:r>
              <a:rPr dirty="0" sz="3100" spc="-120">
                <a:solidFill>
                  <a:srgbClr val="203162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05">
                <a:solidFill>
                  <a:srgbClr val="203162"/>
                </a:solidFill>
                <a:latin typeface="Lucida Sans Unicode"/>
                <a:cs typeface="Lucida Sans Unicode"/>
              </a:rPr>
              <a:t>model</a:t>
            </a:r>
            <a:r>
              <a:rPr dirty="0" sz="3100" spc="-114">
                <a:solidFill>
                  <a:srgbClr val="203162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30">
                <a:solidFill>
                  <a:srgbClr val="203162"/>
                </a:solidFill>
                <a:latin typeface="Lucida Sans Unicode"/>
                <a:cs typeface="Lucida Sans Unicode"/>
              </a:rPr>
              <a:t>is</a:t>
            </a:r>
            <a:r>
              <a:rPr dirty="0" sz="3100" spc="-114">
                <a:solidFill>
                  <a:srgbClr val="203162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70">
                <a:solidFill>
                  <a:srgbClr val="203162"/>
                </a:solidFill>
                <a:latin typeface="Lucida Sans Unicode"/>
                <a:cs typeface="Lucida Sans Unicode"/>
              </a:rPr>
              <a:t>integrated</a:t>
            </a:r>
            <a:r>
              <a:rPr dirty="0" sz="3100" spc="-114">
                <a:solidFill>
                  <a:srgbClr val="203162"/>
                </a:solidFill>
                <a:latin typeface="Lucida Sans Unicode"/>
                <a:cs typeface="Lucida Sans Unicode"/>
              </a:rPr>
              <a:t> </a:t>
            </a:r>
            <a:r>
              <a:rPr dirty="0" sz="3100">
                <a:solidFill>
                  <a:srgbClr val="203162"/>
                </a:solidFill>
                <a:latin typeface="Lucida Sans Unicode"/>
                <a:cs typeface="Lucida Sans Unicode"/>
              </a:rPr>
              <a:t>with</a:t>
            </a:r>
            <a:r>
              <a:rPr dirty="0" sz="3100" spc="-114">
                <a:solidFill>
                  <a:srgbClr val="203162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375">
                <a:solidFill>
                  <a:srgbClr val="203162"/>
                </a:solidFill>
                <a:latin typeface="Lucida Sans Unicode"/>
                <a:cs typeface="Lucida Sans Unicode"/>
              </a:rPr>
              <a:t>a</a:t>
            </a:r>
            <a:r>
              <a:rPr dirty="0" sz="3100" spc="-114">
                <a:solidFill>
                  <a:srgbClr val="203162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50">
                <a:solidFill>
                  <a:srgbClr val="203162"/>
                </a:solidFill>
                <a:latin typeface="Lucida Sans Unicode"/>
                <a:cs typeface="Lucida Sans Unicode"/>
              </a:rPr>
              <a:t>Gradio-</a:t>
            </a:r>
            <a:r>
              <a:rPr dirty="0" sz="3100" spc="170">
                <a:solidFill>
                  <a:srgbClr val="203162"/>
                </a:solidFill>
                <a:latin typeface="Lucida Sans Unicode"/>
                <a:cs typeface="Lucida Sans Unicode"/>
              </a:rPr>
              <a:t>based</a:t>
            </a:r>
            <a:r>
              <a:rPr dirty="0" sz="3100" spc="-114">
                <a:solidFill>
                  <a:srgbClr val="203162"/>
                </a:solidFill>
                <a:latin typeface="Lucida Sans Unicode"/>
                <a:cs typeface="Lucida Sans Unicode"/>
              </a:rPr>
              <a:t> </a:t>
            </a:r>
            <a:r>
              <a:rPr dirty="0" sz="3100">
                <a:solidFill>
                  <a:srgbClr val="203162"/>
                </a:solidFill>
                <a:latin typeface="Lucida Sans Unicode"/>
                <a:cs typeface="Lucida Sans Unicode"/>
              </a:rPr>
              <a:t>user</a:t>
            </a:r>
            <a:r>
              <a:rPr dirty="0" sz="3100" spc="-114">
                <a:solidFill>
                  <a:srgbClr val="203162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70">
                <a:solidFill>
                  <a:srgbClr val="203162"/>
                </a:solidFill>
                <a:latin typeface="Lucida Sans Unicode"/>
                <a:cs typeface="Lucida Sans Unicode"/>
              </a:rPr>
              <a:t>interface</a:t>
            </a:r>
            <a:r>
              <a:rPr dirty="0" sz="3100" spc="-114">
                <a:solidFill>
                  <a:srgbClr val="203162"/>
                </a:solidFill>
                <a:latin typeface="Lucida Sans Unicode"/>
                <a:cs typeface="Lucida Sans Unicode"/>
              </a:rPr>
              <a:t> </a:t>
            </a:r>
            <a:r>
              <a:rPr dirty="0" sz="3100">
                <a:solidFill>
                  <a:srgbClr val="203162"/>
                </a:solidFill>
                <a:latin typeface="Lucida Sans Unicode"/>
                <a:cs typeface="Lucida Sans Unicode"/>
              </a:rPr>
              <a:t>to</a:t>
            </a:r>
            <a:r>
              <a:rPr dirty="0" sz="3100" spc="-114">
                <a:solidFill>
                  <a:srgbClr val="203162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130">
                <a:solidFill>
                  <a:srgbClr val="203162"/>
                </a:solidFill>
                <a:latin typeface="Lucida Sans Unicode"/>
                <a:cs typeface="Lucida Sans Unicode"/>
              </a:rPr>
              <a:t>enable</a:t>
            </a:r>
            <a:r>
              <a:rPr dirty="0" sz="3100" spc="-114">
                <a:solidFill>
                  <a:srgbClr val="203162"/>
                </a:solidFill>
                <a:latin typeface="Lucida Sans Unicode"/>
                <a:cs typeface="Lucida Sans Unicode"/>
              </a:rPr>
              <a:t> </a:t>
            </a:r>
            <a:r>
              <a:rPr dirty="0" sz="3100">
                <a:solidFill>
                  <a:srgbClr val="203162"/>
                </a:solidFill>
                <a:latin typeface="Lucida Sans Unicode"/>
                <a:cs typeface="Lucida Sans Unicode"/>
              </a:rPr>
              <a:t>real-</a:t>
            </a:r>
            <a:r>
              <a:rPr dirty="0" sz="3100" spc="70">
                <a:solidFill>
                  <a:srgbClr val="203162"/>
                </a:solidFill>
                <a:latin typeface="Lucida Sans Unicode"/>
                <a:cs typeface="Lucida Sans Unicode"/>
              </a:rPr>
              <a:t>time</a:t>
            </a:r>
            <a:r>
              <a:rPr dirty="0" sz="3100" spc="-114">
                <a:solidFill>
                  <a:srgbClr val="203162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-10">
                <a:solidFill>
                  <a:srgbClr val="203162"/>
                </a:solidFill>
                <a:latin typeface="Lucida Sans Unicode"/>
                <a:cs typeface="Lucida Sans Unicode"/>
              </a:rPr>
              <a:t>predictions </a:t>
            </a:r>
            <a:r>
              <a:rPr dirty="0" sz="3100" spc="185">
                <a:solidFill>
                  <a:srgbClr val="203162"/>
                </a:solidFill>
                <a:latin typeface="Lucida Sans Unicode"/>
                <a:cs typeface="Lucida Sans Unicode"/>
              </a:rPr>
              <a:t>and</a:t>
            </a:r>
            <a:r>
              <a:rPr dirty="0" sz="3100" spc="-150">
                <a:solidFill>
                  <a:srgbClr val="203162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85">
                <a:solidFill>
                  <a:srgbClr val="203162"/>
                </a:solidFill>
                <a:latin typeface="Lucida Sans Unicode"/>
                <a:cs typeface="Lucida Sans Unicode"/>
              </a:rPr>
              <a:t>promote</a:t>
            </a:r>
            <a:r>
              <a:rPr dirty="0" sz="3100" spc="-145">
                <a:solidFill>
                  <a:srgbClr val="203162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85">
                <a:solidFill>
                  <a:srgbClr val="203162"/>
                </a:solidFill>
                <a:latin typeface="Lucida Sans Unicode"/>
                <a:cs typeface="Lucida Sans Unicode"/>
              </a:rPr>
              <a:t>smarter</a:t>
            </a:r>
            <a:r>
              <a:rPr dirty="0" sz="3100" spc="-145">
                <a:solidFill>
                  <a:srgbClr val="203162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70">
                <a:solidFill>
                  <a:srgbClr val="203162"/>
                </a:solidFill>
                <a:latin typeface="Lucida Sans Unicode"/>
                <a:cs typeface="Lucida Sans Unicode"/>
              </a:rPr>
              <a:t>recycling</a:t>
            </a:r>
            <a:r>
              <a:rPr dirty="0" sz="3100" spc="-145">
                <a:solidFill>
                  <a:srgbClr val="203162"/>
                </a:solidFill>
                <a:latin typeface="Lucida Sans Unicode"/>
                <a:cs typeface="Lucida Sans Unicode"/>
              </a:rPr>
              <a:t> </a:t>
            </a:r>
            <a:r>
              <a:rPr dirty="0" sz="3100" spc="50">
                <a:solidFill>
                  <a:srgbClr val="203162"/>
                </a:solidFill>
                <a:latin typeface="Lucida Sans Unicode"/>
                <a:cs typeface="Lucida Sans Unicode"/>
              </a:rPr>
              <a:t>practices.</a:t>
            </a:r>
            <a:endParaRPr sz="3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Screenshot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45"/>
              <a:t> </a:t>
            </a:r>
            <a:r>
              <a:rPr dirty="0" spc="-10"/>
              <a:t>Output: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59138" y="1892839"/>
            <a:ext cx="14637385" cy="1225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</a:pPr>
            <a:r>
              <a:rPr dirty="0" sz="3400">
                <a:latin typeface="Lucida Sans Unicode"/>
                <a:cs typeface="Lucida Sans Unicode"/>
              </a:rPr>
              <a:t>The</a:t>
            </a:r>
            <a:r>
              <a:rPr dirty="0" sz="3400" spc="-145">
                <a:latin typeface="Lucida Sans Unicode"/>
                <a:cs typeface="Lucida Sans Unicode"/>
              </a:rPr>
              <a:t> </a:t>
            </a:r>
            <a:r>
              <a:rPr dirty="0" sz="3400" spc="85">
                <a:latin typeface="Lucida Sans Unicode"/>
                <a:cs typeface="Lucida Sans Unicode"/>
              </a:rPr>
              <a:t>Gradio</a:t>
            </a:r>
            <a:r>
              <a:rPr dirty="0" sz="3400" spc="-145">
                <a:latin typeface="Lucida Sans Unicode"/>
                <a:cs typeface="Lucida Sans Unicode"/>
              </a:rPr>
              <a:t> </a:t>
            </a:r>
            <a:r>
              <a:rPr dirty="0" sz="3400" spc="75">
                <a:latin typeface="Lucida Sans Unicode"/>
                <a:cs typeface="Lucida Sans Unicode"/>
              </a:rPr>
              <a:t>interface</a:t>
            </a:r>
            <a:r>
              <a:rPr dirty="0" sz="3400" spc="-145">
                <a:latin typeface="Lucida Sans Unicode"/>
                <a:cs typeface="Lucida Sans Unicode"/>
              </a:rPr>
              <a:t> </a:t>
            </a:r>
            <a:r>
              <a:rPr dirty="0" sz="3400" spc="55">
                <a:latin typeface="Lucida Sans Unicode"/>
                <a:cs typeface="Lucida Sans Unicode"/>
              </a:rPr>
              <a:t>allows</a:t>
            </a:r>
            <a:r>
              <a:rPr dirty="0" sz="3400" spc="-145">
                <a:latin typeface="Lucida Sans Unicode"/>
                <a:cs typeface="Lucida Sans Unicode"/>
              </a:rPr>
              <a:t> </a:t>
            </a:r>
            <a:r>
              <a:rPr dirty="0" sz="3400">
                <a:latin typeface="Lucida Sans Unicode"/>
                <a:cs typeface="Lucida Sans Unicode"/>
              </a:rPr>
              <a:t>real-</a:t>
            </a:r>
            <a:r>
              <a:rPr dirty="0" sz="3400" spc="75">
                <a:latin typeface="Lucida Sans Unicode"/>
                <a:cs typeface="Lucida Sans Unicode"/>
              </a:rPr>
              <a:t>time</a:t>
            </a:r>
            <a:r>
              <a:rPr dirty="0" sz="3400" spc="-145">
                <a:latin typeface="Lucida Sans Unicode"/>
                <a:cs typeface="Lucida Sans Unicode"/>
              </a:rPr>
              <a:t> </a:t>
            </a:r>
            <a:r>
              <a:rPr dirty="0" sz="3400" spc="180">
                <a:latin typeface="Lucida Sans Unicode"/>
                <a:cs typeface="Lucida Sans Unicode"/>
              </a:rPr>
              <a:t>image</a:t>
            </a:r>
            <a:r>
              <a:rPr dirty="0" sz="3400" spc="-145">
                <a:latin typeface="Lucida Sans Unicode"/>
                <a:cs typeface="Lucida Sans Unicode"/>
              </a:rPr>
              <a:t> </a:t>
            </a:r>
            <a:r>
              <a:rPr dirty="0" sz="3400" spc="110">
                <a:latin typeface="Lucida Sans Unicode"/>
                <a:cs typeface="Lucida Sans Unicode"/>
              </a:rPr>
              <a:t>upload</a:t>
            </a:r>
            <a:r>
              <a:rPr dirty="0" sz="3400" spc="-145">
                <a:latin typeface="Lucida Sans Unicode"/>
                <a:cs typeface="Lucida Sans Unicode"/>
              </a:rPr>
              <a:t> </a:t>
            </a:r>
            <a:r>
              <a:rPr dirty="0" sz="3400" spc="204">
                <a:latin typeface="Lucida Sans Unicode"/>
                <a:cs typeface="Lucida Sans Unicode"/>
              </a:rPr>
              <a:t>and</a:t>
            </a:r>
            <a:r>
              <a:rPr dirty="0" sz="3400" spc="-145">
                <a:latin typeface="Lucida Sans Unicode"/>
                <a:cs typeface="Lucida Sans Unicode"/>
              </a:rPr>
              <a:t> </a:t>
            </a:r>
            <a:r>
              <a:rPr dirty="0" sz="3400" spc="135">
                <a:latin typeface="Lucida Sans Unicode"/>
                <a:cs typeface="Lucida Sans Unicode"/>
              </a:rPr>
              <a:t>accurately </a:t>
            </a:r>
            <a:r>
              <a:rPr dirty="0" sz="3400">
                <a:latin typeface="Lucida Sans Unicode"/>
                <a:cs typeface="Lucida Sans Unicode"/>
              </a:rPr>
              <a:t>classifies</a:t>
            </a:r>
            <a:r>
              <a:rPr dirty="0" sz="3400" spc="-70">
                <a:latin typeface="Lucida Sans Unicode"/>
                <a:cs typeface="Lucida Sans Unicode"/>
              </a:rPr>
              <a:t> </a:t>
            </a:r>
            <a:r>
              <a:rPr dirty="0" sz="3400" spc="65">
                <a:latin typeface="Lucida Sans Unicode"/>
                <a:cs typeface="Lucida Sans Unicode"/>
              </a:rPr>
              <a:t>the</a:t>
            </a:r>
            <a:r>
              <a:rPr dirty="0" sz="3400" spc="-70">
                <a:latin typeface="Lucida Sans Unicode"/>
                <a:cs typeface="Lucida Sans Unicode"/>
              </a:rPr>
              <a:t> </a:t>
            </a:r>
            <a:r>
              <a:rPr dirty="0" sz="3400">
                <a:latin typeface="Lucida Sans Unicode"/>
                <a:cs typeface="Lucida Sans Unicode"/>
              </a:rPr>
              <a:t>e-</a:t>
            </a:r>
            <a:r>
              <a:rPr dirty="0" sz="3400" spc="145">
                <a:latin typeface="Lucida Sans Unicode"/>
                <a:cs typeface="Lucida Sans Unicode"/>
              </a:rPr>
              <a:t>waste</a:t>
            </a:r>
            <a:r>
              <a:rPr dirty="0" sz="3400" spc="-70">
                <a:latin typeface="Lucida Sans Unicode"/>
                <a:cs typeface="Lucida Sans Unicode"/>
              </a:rPr>
              <a:t> </a:t>
            </a:r>
            <a:r>
              <a:rPr dirty="0" sz="3400" spc="75">
                <a:latin typeface="Lucida Sans Unicode"/>
                <a:cs typeface="Lucida Sans Unicode"/>
              </a:rPr>
              <a:t>item</a:t>
            </a:r>
            <a:r>
              <a:rPr dirty="0" sz="3400" spc="-70">
                <a:latin typeface="Lucida Sans Unicode"/>
                <a:cs typeface="Lucida Sans Unicode"/>
              </a:rPr>
              <a:t> </a:t>
            </a:r>
            <a:r>
              <a:rPr dirty="0" sz="3400">
                <a:latin typeface="Lucida Sans Unicode"/>
                <a:cs typeface="Lucida Sans Unicode"/>
              </a:rPr>
              <a:t>with</a:t>
            </a:r>
            <a:r>
              <a:rPr dirty="0" sz="3400" spc="-70">
                <a:latin typeface="Lucida Sans Unicode"/>
                <a:cs typeface="Lucida Sans Unicode"/>
              </a:rPr>
              <a:t> </a:t>
            </a:r>
            <a:r>
              <a:rPr dirty="0" sz="3400" spc="50">
                <a:latin typeface="Lucida Sans Unicode"/>
                <a:cs typeface="Lucida Sans Unicode"/>
              </a:rPr>
              <a:t>confidence.</a:t>
            </a:r>
            <a:endParaRPr sz="34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9439" rIns="0" bIns="0" rtlCol="0" vert="horz">
            <a:spAutoFit/>
          </a:bodyPr>
          <a:lstStyle/>
          <a:p>
            <a:pPr marL="9906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Conclusion: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0241" y="1850809"/>
            <a:ext cx="18122900" cy="1092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58445">
              <a:lnSpc>
                <a:spcPct val="116700"/>
              </a:lnSpc>
              <a:spcBef>
                <a:spcPts val="95"/>
              </a:spcBef>
              <a:buChar char="•"/>
              <a:tabLst>
                <a:tab pos="271145" algn="l"/>
              </a:tabLst>
            </a:pPr>
            <a:r>
              <a:rPr dirty="0" sz="3000" spc="-85">
                <a:solidFill>
                  <a:srgbClr val="203162"/>
                </a:solidFill>
                <a:latin typeface="Lucida Sans Unicode"/>
                <a:cs typeface="Lucida Sans Unicode"/>
              </a:rPr>
              <a:t>This</a:t>
            </a:r>
            <a:r>
              <a:rPr dirty="0" sz="3000" spc="-125">
                <a:solidFill>
                  <a:srgbClr val="203162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45">
                <a:solidFill>
                  <a:srgbClr val="203162"/>
                </a:solidFill>
                <a:latin typeface="Lucida Sans Unicode"/>
                <a:cs typeface="Lucida Sans Unicode"/>
              </a:rPr>
              <a:t>project</a:t>
            </a:r>
            <a:r>
              <a:rPr dirty="0" sz="3000" spc="-125">
                <a:solidFill>
                  <a:srgbClr val="203162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55">
                <a:solidFill>
                  <a:srgbClr val="203162"/>
                </a:solidFill>
                <a:latin typeface="Lucida Sans Unicode"/>
                <a:cs typeface="Lucida Sans Unicode"/>
              </a:rPr>
              <a:t>successfully</a:t>
            </a:r>
            <a:r>
              <a:rPr dirty="0" sz="3000" spc="-125">
                <a:solidFill>
                  <a:srgbClr val="203162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95">
                <a:solidFill>
                  <a:srgbClr val="203162"/>
                </a:solidFill>
                <a:latin typeface="Lucida Sans Unicode"/>
                <a:cs typeface="Lucida Sans Unicode"/>
              </a:rPr>
              <a:t>demonstrates</a:t>
            </a:r>
            <a:r>
              <a:rPr dirty="0" sz="3000" spc="-125">
                <a:solidFill>
                  <a:srgbClr val="203162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85">
                <a:solidFill>
                  <a:srgbClr val="203162"/>
                </a:solidFill>
                <a:latin typeface="Lucida Sans Unicode"/>
                <a:cs typeface="Lucida Sans Unicode"/>
              </a:rPr>
              <a:t>how</a:t>
            </a:r>
            <a:r>
              <a:rPr dirty="0" sz="3000" spc="-125">
                <a:solidFill>
                  <a:srgbClr val="203162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55">
                <a:solidFill>
                  <a:srgbClr val="203162"/>
                </a:solidFill>
                <a:latin typeface="Lucida Sans Unicode"/>
                <a:cs typeface="Lucida Sans Unicode"/>
              </a:rPr>
              <a:t>deep</a:t>
            </a:r>
            <a:r>
              <a:rPr dirty="0" sz="3000" spc="-125">
                <a:solidFill>
                  <a:srgbClr val="203162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50">
                <a:solidFill>
                  <a:srgbClr val="203162"/>
                </a:solidFill>
                <a:latin typeface="Lucida Sans Unicode"/>
                <a:cs typeface="Lucida Sans Unicode"/>
              </a:rPr>
              <a:t>learning</a:t>
            </a:r>
            <a:r>
              <a:rPr dirty="0" sz="3000" spc="-120">
                <a:solidFill>
                  <a:srgbClr val="203162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75">
                <a:solidFill>
                  <a:srgbClr val="203162"/>
                </a:solidFill>
                <a:latin typeface="Lucida Sans Unicode"/>
                <a:cs typeface="Lucida Sans Unicode"/>
              </a:rPr>
              <a:t>and</a:t>
            </a:r>
            <a:r>
              <a:rPr dirty="0" sz="3000" spc="-125">
                <a:solidFill>
                  <a:srgbClr val="203162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75">
                <a:solidFill>
                  <a:srgbClr val="203162"/>
                </a:solidFill>
                <a:latin typeface="Lucida Sans Unicode"/>
                <a:cs typeface="Lucida Sans Unicode"/>
              </a:rPr>
              <a:t>Gradio</a:t>
            </a:r>
            <a:r>
              <a:rPr dirty="0" sz="3000" spc="-125">
                <a:solidFill>
                  <a:srgbClr val="203162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225">
                <a:solidFill>
                  <a:srgbClr val="203162"/>
                </a:solidFill>
                <a:latin typeface="Lucida Sans Unicode"/>
                <a:cs typeface="Lucida Sans Unicode"/>
              </a:rPr>
              <a:t>can</a:t>
            </a:r>
            <a:r>
              <a:rPr dirty="0" sz="3000" spc="-125">
                <a:solidFill>
                  <a:srgbClr val="203162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150">
                <a:solidFill>
                  <a:srgbClr val="203162"/>
                </a:solidFill>
                <a:latin typeface="Lucida Sans Unicode"/>
                <a:cs typeface="Lucida Sans Unicode"/>
              </a:rPr>
              <a:t>automate</a:t>
            </a:r>
            <a:r>
              <a:rPr dirty="0" sz="3000" spc="-125">
                <a:solidFill>
                  <a:srgbClr val="203162"/>
                </a:solidFill>
                <a:latin typeface="Lucida Sans Unicode"/>
                <a:cs typeface="Lucida Sans Unicode"/>
              </a:rPr>
              <a:t> </a:t>
            </a:r>
            <a:r>
              <a:rPr dirty="0" sz="3000">
                <a:solidFill>
                  <a:srgbClr val="203162"/>
                </a:solidFill>
                <a:latin typeface="Lucida Sans Unicode"/>
                <a:cs typeface="Lucida Sans Unicode"/>
              </a:rPr>
              <a:t>e-</a:t>
            </a:r>
            <a:r>
              <a:rPr dirty="0" sz="3000" spc="110">
                <a:solidFill>
                  <a:srgbClr val="203162"/>
                </a:solidFill>
                <a:latin typeface="Lucida Sans Unicode"/>
                <a:cs typeface="Lucida Sans Unicode"/>
              </a:rPr>
              <a:t>waste </a:t>
            </a:r>
            <a:r>
              <a:rPr dirty="0" sz="3000">
                <a:solidFill>
                  <a:srgbClr val="203162"/>
                </a:solidFill>
                <a:latin typeface="Lucida Sans Unicode"/>
                <a:cs typeface="Lucida Sans Unicode"/>
              </a:rPr>
              <a:t>classification,</a:t>
            </a:r>
            <a:r>
              <a:rPr dirty="0" sz="3000" spc="-5">
                <a:solidFill>
                  <a:srgbClr val="203162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50">
                <a:solidFill>
                  <a:srgbClr val="203162"/>
                </a:solidFill>
                <a:latin typeface="Lucida Sans Unicode"/>
                <a:cs typeface="Lucida Sans Unicode"/>
              </a:rPr>
              <a:t>promoting</a:t>
            </a:r>
            <a:r>
              <a:rPr dirty="0" sz="3000">
                <a:solidFill>
                  <a:srgbClr val="203162"/>
                </a:solidFill>
                <a:latin typeface="Lucida Sans Unicode"/>
                <a:cs typeface="Lucida Sans Unicode"/>
              </a:rPr>
              <a:t> faster sorting </a:t>
            </a:r>
            <a:r>
              <a:rPr dirty="0" sz="3000" spc="175">
                <a:solidFill>
                  <a:srgbClr val="203162"/>
                </a:solidFill>
                <a:latin typeface="Lucida Sans Unicode"/>
                <a:cs typeface="Lucida Sans Unicode"/>
              </a:rPr>
              <a:t>and</a:t>
            </a:r>
            <a:r>
              <a:rPr dirty="0" sz="3000">
                <a:solidFill>
                  <a:srgbClr val="203162"/>
                </a:solidFill>
                <a:latin typeface="Lucida Sans Unicode"/>
                <a:cs typeface="Lucida Sans Unicode"/>
              </a:rPr>
              <a:t> supporting </a:t>
            </a:r>
            <a:r>
              <a:rPr dirty="0" sz="3000" spc="80">
                <a:solidFill>
                  <a:srgbClr val="203162"/>
                </a:solidFill>
                <a:latin typeface="Lucida Sans Unicode"/>
                <a:cs typeface="Lucida Sans Unicode"/>
              </a:rPr>
              <a:t>sustainable</a:t>
            </a:r>
            <a:r>
              <a:rPr dirty="0" sz="3000" spc="-5">
                <a:solidFill>
                  <a:srgbClr val="203162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75">
                <a:solidFill>
                  <a:srgbClr val="203162"/>
                </a:solidFill>
                <a:latin typeface="Lucida Sans Unicode"/>
                <a:cs typeface="Lucida Sans Unicode"/>
              </a:rPr>
              <a:t>recycling</a:t>
            </a:r>
            <a:r>
              <a:rPr dirty="0" sz="3000">
                <a:solidFill>
                  <a:srgbClr val="203162"/>
                </a:solidFill>
                <a:latin typeface="Lucida Sans Unicode"/>
                <a:cs typeface="Lucida Sans Unicode"/>
              </a:rPr>
              <a:t> </a:t>
            </a:r>
            <a:r>
              <a:rPr dirty="0" sz="3000" spc="-10">
                <a:solidFill>
                  <a:srgbClr val="203162"/>
                </a:solidFill>
                <a:latin typeface="Lucida Sans Unicode"/>
                <a:cs typeface="Lucida Sans Unicode"/>
              </a:rPr>
              <a:t>efforts.</a:t>
            </a:r>
            <a:endParaRPr sz="3000">
              <a:latin typeface="Lucida Sans Unicode"/>
              <a:cs typeface="Lucida Sans Unicode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470" y="3231300"/>
            <a:ext cx="18116550" cy="70556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Deepika S</dc:creator>
  <cp:keywords>DAGr6MHC7L4,BAGbbLxKv6A,B4</cp:keywords>
  <dc:title>Week_3_Project_PPT_Template1.pptx</dc:title>
  <dcterms:created xsi:type="dcterms:W3CDTF">2025-07-02T07:30:03Z</dcterms:created>
  <dcterms:modified xsi:type="dcterms:W3CDTF">2025-07-02T07:30:03Z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2025-07-02T00:00:00Z</vt:filetime>
  </property>
  <property fmtid="{D5CDD505-2E9C-101B-9397-08002B2CF9AE}" pid="3" name="Creator">
    <vt:lpwstr>Canva (Renderer mixed)</vt:lpwstr>
  </property>
  <property fmtid="{D5CDD505-2E9C-101B-9397-08002B2CF9AE}" pid="4" name="LastSaved">
    <vt:filetime>2025-07-02T00:00:00Z</vt:filetime>
  </property>
  <property fmtid="{D5CDD505-2E9C-101B-9397-08002B2CF9AE}" pid="5" name="Producer">
    <vt:lpwstr>Canva (Renderer mixed)</vt:lpwstr>
  </property>
</Properties>
</file>