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0a93e3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0a93e3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ae29c9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ae29c9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0a93e3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0a93e3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Prioritization criteria to be defined by this WG, ideas discussed during the kickoff: best value for the cost, low hanging fruits, easiness of use by developers, easiness of use by newbies on security, enforcement capability 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0a93e39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0a93e3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gamification, badge system, events ...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0a93e3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0a93e3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Open Source Developers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Security Coalition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There are plenty of available resources for secure code best practices.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But how to deliver effectively these to the developers?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How to make sure they are continuously refreshed with new findings, and continuously delivered to new contributors?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idea is not to build yet another “awesome best practices list”.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We want it to be widely distributed to open source developers.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And we want these practices to stick, thanks to an effective learning platform.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best practices?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23" y="1805950"/>
            <a:ext cx="1348149" cy="13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63975" y="1155425"/>
            <a:ext cx="202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1 - Inventory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3492250"/>
            <a:ext cx="7059000" cy="1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one-stop place where best practices are aggregated from existing knowledge bases and tools. Prioritized to maximize the benefits and minimize the learning cost for open source developers.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the OS developers?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863500" y="3492250"/>
            <a:ext cx="5968800" cy="1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living community where open source developers will find motivation and recognition, where they will share with others and get support.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23" y="1805950"/>
            <a:ext cx="1348149" cy="13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63975" y="1155425"/>
            <a:ext cx="202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1 - Inventory</a:t>
            </a:r>
            <a:endParaRPr b="1" sz="240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0" t="31801"/>
          <a:stretch/>
        </p:blipFill>
        <p:spPr>
          <a:xfrm>
            <a:off x="6463775" y="2019412"/>
            <a:ext cx="1413401" cy="9156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5897175" y="1155425"/>
            <a:ext cx="24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2 - Community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deliver?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3353325"/>
            <a:ext cx="8520600" cy="13425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learning platform.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Building on community practices (e.g. Coding Dojos).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Leveraging the enforcement of the secure code rules allowing a “learning by example” approach, on the job.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23" y="1805950"/>
            <a:ext cx="1348149" cy="13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63975" y="1155425"/>
            <a:ext cx="202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1 - Inventory</a:t>
            </a:r>
            <a:endParaRPr b="1" sz="2400"/>
          </a:p>
        </p:txBody>
      </p:sp>
      <p:sp>
        <p:nvSpPr>
          <p:cNvPr id="94" name="Google Shape;94;p18"/>
          <p:cNvSpPr txBox="1"/>
          <p:nvPr/>
        </p:nvSpPr>
        <p:spPr>
          <a:xfrm>
            <a:off x="5900300" y="1125488"/>
            <a:ext cx="241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2 - Community</a:t>
            </a:r>
            <a:endParaRPr b="1" sz="24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779825" y="1711674"/>
            <a:ext cx="3120475" cy="16281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3313463" y="1155425"/>
            <a:ext cx="219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3 - Delivery</a:t>
            </a:r>
            <a:endParaRPr b="1" sz="2400">
              <a:solidFill>
                <a:srgbClr val="FF0000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5">
            <a:alphaModFix/>
          </a:blip>
          <a:srcRect b="0" l="0" r="0" t="31801"/>
          <a:stretch/>
        </p:blipFill>
        <p:spPr>
          <a:xfrm>
            <a:off x="6463775" y="2019412"/>
            <a:ext cx="1413401" cy="91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