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FCF30-02C4-4F04-BC88-E2C99882967F}" v="221" dt="2020-03-17T20:57:19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ern Kimminich" userId="2e5f9307ddf66a07" providerId="LiveId" clId="{C26FCF30-02C4-4F04-BC88-E2C99882967F}"/>
    <pc:docChg chg="undo custSel modSld">
      <pc:chgData name="Bjoern Kimminich" userId="2e5f9307ddf66a07" providerId="LiveId" clId="{C26FCF30-02C4-4F04-BC88-E2C99882967F}" dt="2020-03-17T20:57:19.469" v="984"/>
      <pc:docMkLst>
        <pc:docMk/>
      </pc:docMkLst>
      <pc:sldChg chg="addSp delSp modSp modAnim">
        <pc:chgData name="Bjoern Kimminich" userId="2e5f9307ddf66a07" providerId="LiveId" clId="{C26FCF30-02C4-4F04-BC88-E2C99882967F}" dt="2020-03-17T20:57:19.469" v="984"/>
        <pc:sldMkLst>
          <pc:docMk/>
          <pc:sldMk cId="135183721" sldId="256"/>
        </pc:sldMkLst>
        <pc:spChg chg="add del">
          <ac:chgData name="Bjoern Kimminich" userId="2e5f9307ddf66a07" providerId="LiveId" clId="{C26FCF30-02C4-4F04-BC88-E2C99882967F}" dt="2020-03-17T19:57:53.757" v="543"/>
          <ac:spMkLst>
            <pc:docMk/>
            <pc:sldMk cId="135183721" sldId="256"/>
            <ac:spMk id="2" creationId="{71DD791C-2BF1-4800-9008-0E769D97AB2B}"/>
          </ac:spMkLst>
        </pc:spChg>
        <pc:spChg chg="add del">
          <ac:chgData name="Bjoern Kimminich" userId="2e5f9307ddf66a07" providerId="LiveId" clId="{C26FCF30-02C4-4F04-BC88-E2C99882967F}" dt="2020-03-17T19:58:01.849" v="545"/>
          <ac:spMkLst>
            <pc:docMk/>
            <pc:sldMk cId="135183721" sldId="256"/>
            <ac:spMk id="3" creationId="{AF17BF34-94B9-4874-9D69-C3861A42DC1D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4" creationId="{29C272BD-0AF7-4FA1-A015-B1D8A5218497}"/>
          </ac:spMkLst>
        </pc:spChg>
        <pc:spChg chg="add del">
          <ac:chgData name="Bjoern Kimminich" userId="2e5f9307ddf66a07" providerId="LiveId" clId="{C26FCF30-02C4-4F04-BC88-E2C99882967F}" dt="2020-03-17T20:14:03.154" v="829"/>
          <ac:spMkLst>
            <pc:docMk/>
            <pc:sldMk cId="135183721" sldId="256"/>
            <ac:spMk id="5" creationId="{1D3B621B-2E1C-436C-9189-CBCED0A0A7E8}"/>
          </ac:spMkLst>
        </pc:spChg>
        <pc:spChg chg="add del mod">
          <ac:chgData name="Bjoern Kimminich" userId="2e5f9307ddf66a07" providerId="LiveId" clId="{C26FCF30-02C4-4F04-BC88-E2C99882967F}" dt="2020-03-17T09:34:54.153" v="47" actId="478"/>
          <ac:spMkLst>
            <pc:docMk/>
            <pc:sldMk cId="135183721" sldId="256"/>
            <ac:spMk id="5" creationId="{52E281DA-C23A-4BA9-8CCB-235298723BC1}"/>
          </ac:spMkLst>
        </pc:spChg>
        <pc:spChg chg="add mod">
          <ac:chgData name="Bjoern Kimminich" userId="2e5f9307ddf66a07" providerId="LiveId" clId="{C26FCF30-02C4-4F04-BC88-E2C99882967F}" dt="2020-03-17T20:23:12.834" v="926" actId="20577"/>
          <ac:spMkLst>
            <pc:docMk/>
            <pc:sldMk cId="135183721" sldId="256"/>
            <ac:spMk id="6" creationId="{7A27C78A-671B-420D-B5FA-411969DB1A9F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7" creationId="{4D176216-1245-4F1B-9FCF-D7EA351D5337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8" creationId="{FC9E0227-D5DF-4325-B759-B7116B214979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9" creationId="{070E03A5-3BD5-42F4-9500-DB07B7D376C1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10" creationId="{E80F3880-B939-4DF1-A6E5-977A80C4D10D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11" creationId="{5BA51DC2-CF37-402B-A730-E6EA6DB9EF72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12" creationId="{4B980F84-2DA0-4BF8-8403-1D1960A05E9D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13" creationId="{4EAFACB2-2EAD-4C3D-9B93-EE38A6069359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14" creationId="{97565C2D-37A7-4ECD-B39C-86A43BBE2C95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15" creationId="{CFFF6214-FAC3-44E2-BC67-9B13F734E4C8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17" creationId="{166E33B5-7EAD-4F2C-B353-9F6D9E06D4DF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18" creationId="{80BBA690-C530-4863-85E1-BAD1686F1740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20" creationId="{AF672F68-B004-4FA1-844D-224D11059DCE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21" creationId="{91B6BE91-0350-4BD1-BE11-C338C4E24318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22" creationId="{7328B62C-7FF0-4378-92F9-55A5EBEF3C55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23" creationId="{E9CD6E6E-8DC2-423A-BEC3-BE5CE1EC4981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24" creationId="{AF6C091B-AE49-493B-A513-437A53C04CF5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25" creationId="{736EEA5C-E54A-4D2E-85ED-1B3AA09A95DD}"/>
          </ac:spMkLst>
        </pc:spChg>
        <pc:spChg chg="add mod">
          <ac:chgData name="Bjoern Kimminich" userId="2e5f9307ddf66a07" providerId="LiveId" clId="{C26FCF30-02C4-4F04-BC88-E2C99882967F}" dt="2020-03-17T20:25:16.473" v="944" actId="242"/>
          <ac:spMkLst>
            <pc:docMk/>
            <pc:sldMk cId="135183721" sldId="256"/>
            <ac:spMk id="27" creationId="{51E9A68A-1CD6-4BD6-8FB4-16EF2CBCDA3A}"/>
          </ac:spMkLst>
        </pc:spChg>
        <pc:spChg chg="add del mod">
          <ac:chgData name="Bjoern Kimminich" userId="2e5f9307ddf66a07" providerId="LiveId" clId="{C26FCF30-02C4-4F04-BC88-E2C99882967F}" dt="2020-03-17T20:01:25.474" v="619" actId="478"/>
          <ac:spMkLst>
            <pc:docMk/>
            <pc:sldMk cId="135183721" sldId="256"/>
            <ac:spMk id="28" creationId="{27E90DFC-50DC-4432-9B29-5FB72BE5759D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29" creationId="{AFF6CBFD-9F03-4A38-8CC1-2C2539BC6524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31" creationId="{787E658B-C335-4CC8-8165-1E2BD424C94A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33" creationId="{84DCE174-AA00-4C8E-B5E3-6964F20BF12F}"/>
          </ac:spMkLst>
        </pc:spChg>
        <pc:spChg chg="add del mod">
          <ac:chgData name="Bjoern Kimminich" userId="2e5f9307ddf66a07" providerId="LiveId" clId="{C26FCF30-02C4-4F04-BC88-E2C99882967F}" dt="2020-03-17T20:04:09.808" v="671" actId="478"/>
          <ac:spMkLst>
            <pc:docMk/>
            <pc:sldMk cId="135183721" sldId="256"/>
            <ac:spMk id="35" creationId="{C2089A10-B7C2-4798-89CB-3A03D527DFFF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37" creationId="{CB6C4729-9279-4A1A-A83E-1764F7566376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38" creationId="{991E590E-7AB0-4F20-9DCB-A6FF633C3581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39" creationId="{C38F3EB6-CA3B-4320-87EB-5AD4E5DA0AC7}"/>
          </ac:spMkLst>
        </pc:spChg>
        <pc:spChg chg="add mod">
          <ac:chgData name="Bjoern Kimminich" userId="2e5f9307ddf66a07" providerId="LiveId" clId="{C26FCF30-02C4-4F04-BC88-E2C99882967F}" dt="2020-03-17T20:25:35.022" v="963" actId="1038"/>
          <ac:spMkLst>
            <pc:docMk/>
            <pc:sldMk cId="135183721" sldId="256"/>
            <ac:spMk id="40" creationId="{D30CC412-833A-4787-AE39-51C8B216AEDC}"/>
          </ac:spMkLst>
        </pc:spChg>
        <pc:spChg chg="add mod">
          <ac:chgData name="Bjoern Kimminich" userId="2e5f9307ddf66a07" providerId="LiveId" clId="{C26FCF30-02C4-4F04-BC88-E2C99882967F}" dt="2020-03-17T20:22:49.382" v="914" actId="1076"/>
          <ac:spMkLst>
            <pc:docMk/>
            <pc:sldMk cId="135183721" sldId="256"/>
            <ac:spMk id="41" creationId="{6E20E489-6EBC-4404-8C23-8F9322184B63}"/>
          </ac:spMkLst>
        </pc:spChg>
        <pc:spChg chg="add mod">
          <ac:chgData name="Bjoern Kimminich" userId="2e5f9307ddf66a07" providerId="LiveId" clId="{C26FCF30-02C4-4F04-BC88-E2C99882967F}" dt="2020-03-17T20:24:29.228" v="940" actId="14100"/>
          <ac:spMkLst>
            <pc:docMk/>
            <pc:sldMk cId="135183721" sldId="256"/>
            <ac:spMk id="49" creationId="{2E7C4C11-851B-4CC2-A29D-582067AE9B0B}"/>
          </ac:spMkLst>
        </pc:spChg>
        <pc:spChg chg="add mod">
          <ac:chgData name="Bjoern Kimminich" userId="2e5f9307ddf66a07" providerId="LiveId" clId="{C26FCF30-02C4-4F04-BC88-E2C99882967F}" dt="2020-03-17T20:25:31.218" v="959" actId="1037"/>
          <ac:spMkLst>
            <pc:docMk/>
            <pc:sldMk cId="135183721" sldId="256"/>
            <ac:spMk id="51" creationId="{DEF09AEA-3AB8-4FEF-88C0-2205229C5CD0}"/>
          </ac:spMkLst>
        </pc:spChg>
        <pc:picChg chg="add mod ord">
          <ac:chgData name="Bjoern Kimminich" userId="2e5f9307ddf66a07" providerId="LiveId" clId="{C26FCF30-02C4-4F04-BC88-E2C99882967F}" dt="2020-03-17T20:22:49.382" v="914" actId="1076"/>
          <ac:picMkLst>
            <pc:docMk/>
            <pc:sldMk cId="135183721" sldId="256"/>
            <ac:picMk id="16" creationId="{01BCC4D1-89C6-4501-A469-8EE6A54A4C66}"/>
          </ac:picMkLst>
        </pc:picChg>
        <pc:picChg chg="add mod">
          <ac:chgData name="Bjoern Kimminich" userId="2e5f9307ddf66a07" providerId="LiveId" clId="{C26FCF30-02C4-4F04-BC88-E2C99882967F}" dt="2020-03-17T20:22:49.382" v="914" actId="1076"/>
          <ac:picMkLst>
            <pc:docMk/>
            <pc:sldMk cId="135183721" sldId="256"/>
            <ac:picMk id="19" creationId="{A4FF7E4F-BFE9-46D6-BF37-25075F0E36B5}"/>
          </ac:picMkLst>
        </pc:picChg>
        <pc:picChg chg="add mod ord">
          <ac:chgData name="Bjoern Kimminich" userId="2e5f9307ddf66a07" providerId="LiveId" clId="{C26FCF30-02C4-4F04-BC88-E2C99882967F}" dt="2020-03-17T20:22:49.382" v="914" actId="1076"/>
          <ac:picMkLst>
            <pc:docMk/>
            <pc:sldMk cId="135183721" sldId="256"/>
            <ac:picMk id="26" creationId="{2690767C-FFE2-4005-989A-7A0A12FC1028}"/>
          </ac:picMkLst>
        </pc:picChg>
        <pc:picChg chg="add mod">
          <ac:chgData name="Bjoern Kimminich" userId="2e5f9307ddf66a07" providerId="LiveId" clId="{C26FCF30-02C4-4F04-BC88-E2C99882967F}" dt="2020-03-17T20:22:49.382" v="914" actId="1076"/>
          <ac:picMkLst>
            <pc:docMk/>
            <pc:sldMk cId="135183721" sldId="256"/>
            <ac:picMk id="30" creationId="{09370CCC-EBC5-4F1F-AF73-05A2708AACD7}"/>
          </ac:picMkLst>
        </pc:picChg>
        <pc:picChg chg="add del mod">
          <ac:chgData name="Bjoern Kimminich" userId="2e5f9307ddf66a07" providerId="LiveId" clId="{C26FCF30-02C4-4F04-BC88-E2C99882967F}" dt="2020-03-17T20:02:19.862" v="634" actId="478"/>
          <ac:picMkLst>
            <pc:docMk/>
            <pc:sldMk cId="135183721" sldId="256"/>
            <ac:picMk id="32" creationId="{D2A895FE-7358-4267-8296-46A327019CFF}"/>
          </ac:picMkLst>
        </pc:picChg>
        <pc:picChg chg="add mod">
          <ac:chgData name="Bjoern Kimminich" userId="2e5f9307ddf66a07" providerId="LiveId" clId="{C26FCF30-02C4-4F04-BC88-E2C99882967F}" dt="2020-03-17T20:22:49.382" v="914" actId="1076"/>
          <ac:picMkLst>
            <pc:docMk/>
            <pc:sldMk cId="135183721" sldId="256"/>
            <ac:picMk id="34" creationId="{AA00E48B-0746-4303-93EA-4901D36C3F12}"/>
          </ac:picMkLst>
        </pc:picChg>
        <pc:picChg chg="add mod">
          <ac:chgData name="Bjoern Kimminich" userId="2e5f9307ddf66a07" providerId="LiveId" clId="{C26FCF30-02C4-4F04-BC88-E2C99882967F}" dt="2020-03-17T20:22:49.382" v="914" actId="1076"/>
          <ac:picMkLst>
            <pc:docMk/>
            <pc:sldMk cId="135183721" sldId="256"/>
            <ac:picMk id="36" creationId="{07F27392-F022-413F-A632-FD9E35489DD6}"/>
          </ac:picMkLst>
        </pc:picChg>
        <pc:picChg chg="add mod">
          <ac:chgData name="Bjoern Kimminich" userId="2e5f9307ddf66a07" providerId="LiveId" clId="{C26FCF30-02C4-4F04-BC88-E2C99882967F}" dt="2020-03-17T20:23:56.131" v="933" actId="1076"/>
          <ac:picMkLst>
            <pc:docMk/>
            <pc:sldMk cId="135183721" sldId="256"/>
            <ac:picMk id="48" creationId="{C9DB65F0-1EDB-4C87-8254-7536F3D60E7D}"/>
          </ac:picMkLst>
        </pc:picChg>
        <pc:picChg chg="add mod">
          <ac:chgData name="Bjoern Kimminich" userId="2e5f9307ddf66a07" providerId="LiveId" clId="{C26FCF30-02C4-4F04-BC88-E2C99882967F}" dt="2020-03-17T20:22:49.382" v="914" actId="1076"/>
          <ac:picMkLst>
            <pc:docMk/>
            <pc:sldMk cId="135183721" sldId="256"/>
            <ac:picMk id="1026" creationId="{9956668A-2977-4289-9FC5-15C76836A75C}"/>
          </ac:picMkLst>
        </pc:picChg>
        <pc:picChg chg="add mod">
          <ac:chgData name="Bjoern Kimminich" userId="2e5f9307ddf66a07" providerId="LiveId" clId="{C26FCF30-02C4-4F04-BC88-E2C99882967F}" dt="2020-03-17T20:22:49.382" v="914" actId="1076"/>
          <ac:picMkLst>
            <pc:docMk/>
            <pc:sldMk cId="135183721" sldId="256"/>
            <ac:picMk id="1028" creationId="{97CADD5F-FD82-4F68-9A6E-5EA3E1C2C9DF}"/>
          </ac:picMkLst>
        </pc:picChg>
        <pc:picChg chg="add del mod">
          <ac:chgData name="Bjoern Kimminich" userId="2e5f9307ddf66a07" providerId="LiveId" clId="{C26FCF30-02C4-4F04-BC88-E2C99882967F}" dt="2020-03-17T20:01:25.474" v="619" actId="478"/>
          <ac:picMkLst>
            <pc:docMk/>
            <pc:sldMk cId="135183721" sldId="256"/>
            <ac:picMk id="1030" creationId="{6CFF6E0A-B6AF-4912-B6D0-5A0CEF2DEB75}"/>
          </ac:picMkLst>
        </pc:picChg>
        <pc:picChg chg="add del mod">
          <ac:chgData name="Bjoern Kimminich" userId="2e5f9307ddf66a07" providerId="LiveId" clId="{C26FCF30-02C4-4F04-BC88-E2C99882967F}" dt="2020-03-17T20:15:33.203" v="830" actId="478"/>
          <ac:picMkLst>
            <pc:docMk/>
            <pc:sldMk cId="135183721" sldId="256"/>
            <ac:picMk id="1032" creationId="{6FE5C5C8-8816-4101-A5CC-ABB5B3247914}"/>
          </ac:picMkLst>
        </pc:picChg>
        <pc:picChg chg="add mod">
          <ac:chgData name="Bjoern Kimminich" userId="2e5f9307ddf66a07" providerId="LiveId" clId="{C26FCF30-02C4-4F04-BC88-E2C99882967F}" dt="2020-03-17T20:23:35.436" v="930" actId="1076"/>
          <ac:picMkLst>
            <pc:docMk/>
            <pc:sldMk cId="135183721" sldId="256"/>
            <ac:picMk id="1036" creationId="{33809D0F-728F-4343-97D0-E5E797695EAC}"/>
          </ac:picMkLst>
        </pc:picChg>
        <pc:picChg chg="add mod">
          <ac:chgData name="Bjoern Kimminich" userId="2e5f9307ddf66a07" providerId="LiveId" clId="{C26FCF30-02C4-4F04-BC88-E2C99882967F}" dt="2020-03-17T20:24:10.475" v="935" actId="1076"/>
          <ac:picMkLst>
            <pc:docMk/>
            <pc:sldMk cId="135183721" sldId="256"/>
            <ac:picMk id="1038" creationId="{DA6F00CD-83E8-4E9D-ABB6-0FBB6C723F33}"/>
          </ac:picMkLst>
        </pc:picChg>
        <pc:picChg chg="add mod">
          <ac:chgData name="Bjoern Kimminich" userId="2e5f9307ddf66a07" providerId="LiveId" clId="{C26FCF30-02C4-4F04-BC88-E2C99882967F}" dt="2020-03-17T20:23:28.117" v="929" actId="1076"/>
          <ac:picMkLst>
            <pc:docMk/>
            <pc:sldMk cId="135183721" sldId="256"/>
            <ac:picMk id="1040" creationId="{1BB44885-1FB4-491D-A2D2-BE6EB0D369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141A3-467B-40DD-B058-4A79B5766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485963-6702-454C-84A4-358A72EA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6B61EE-7A42-4D85-B5EC-32937ACF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43598-D457-4051-AEB5-9E0BC847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DF124-E0EA-48E3-A18A-2A4D7F75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39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E4C79-013D-4DF7-B5A7-A0740DC8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E2AAB3-D65B-49D1-B8C3-DD48A29EB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8C932-5F21-426A-8384-5778D5DE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A6A065-0BD3-498B-80BA-26BD162D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B4C2EE-3D6A-48A4-A5C7-C2A2D6AE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07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B3215F-B244-4C47-8A9C-1A2DC9283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802E18-8576-446C-BFBB-B285C745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C5F48-03EE-4C79-83CB-214C98D4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56714-BC82-4E44-93FB-5F692BF4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CEE64-00D0-4C7F-990A-C8E3E263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23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54543-BEFD-4327-B6D9-4A94CE78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08E57-73F5-476F-88D8-599A80B4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8BCE6A-DF22-461A-B164-A7982C30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10BB0-CF0C-4AF0-A012-3174C77B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BD36DC-662D-4625-9F30-073712C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52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B68-DFD9-4698-9E7D-22414137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3FB96C-B767-4250-BDEC-6BCE23A6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E29E7-23DD-4CD8-8D37-D0E58C5B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8FE0F-3684-49B8-A063-FF049798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27CE41-BE69-4701-96FF-C4F33DB1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9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ADD44-9E9F-43A5-B429-BCB04314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BA7693-18CC-43B0-885B-85430C934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3C1654-DADF-4DF5-9512-65D9055C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5F9372-27D1-48B9-A66D-90FDF5BD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6EC292-A115-40B1-9146-B8BADEB8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42AC68-FB59-47BB-A17F-C785FCAF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23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D98E4-7532-41E2-B877-D63442A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19365D-D029-4C67-8896-468B8A28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1EED96-DE18-45AD-8688-C4F0E4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F9FB91-7FF4-41A4-9AFA-5002C0ED0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5E4E4E-8467-4EAD-B9F1-D867E45D8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5F6455-9B89-4A5A-9C52-40662BF2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01F288-00C6-44D2-965C-493D8CF3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B1E237-4358-43E6-9B91-3293538A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74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51291-099A-474C-9F6D-911CE1B3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6216DA-23E7-4763-8238-933C41C5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2434DD-5400-43C1-947D-F98F12FD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57D581-A497-41A7-87DB-EC6278D4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5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BC7FE1-905C-4D85-B5DE-9733D71C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A7AFD8-9C2D-4CF1-856A-F49DFE49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D39FD-079A-4C16-8587-B7C28CEC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88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A7F06-E20A-4164-BCD8-C5C08B81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97DB80-4864-40D5-87C4-0B52BB53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9AB33F-EF7E-4C9F-BA9D-A7A7180E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DDC8C-0B6F-4361-BBCF-30B58CC7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8947B0-021D-44CE-B7F4-FFE9370E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F0BA6C-EC01-4481-A2A9-B27A3F50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0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8A7CD-CD83-4C98-A5AD-02F52A32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2996F6-E8FD-4E6A-90A9-485FE9DEE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161802-606B-488D-A1D4-68E883FD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C752D1-9847-4E8E-8B48-78E379F9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95635-4701-4997-A0A1-DF6721E1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18B533-B517-4A17-B3A4-E09FA578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9DF5AD-BF99-4FBF-88D1-FF562391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33EF-D8BF-4516-A1F6-E54EA99A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3E0BC-104B-4765-91F8-50967219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3E51-E5E5-45B8-834D-5884934E795A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337AD-FF84-444D-A1C3-B06B39599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85A46D-9695-49C1-AE54-6787DDF07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2F8B-0125-483A-BDEE-819ED3E84D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22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2690767C-FFE2-4005-989A-7A0A12FC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287" y="5181267"/>
            <a:ext cx="1168207" cy="107816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1BCC4D1-89C6-4501-A469-8EE6A54A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88" y="302451"/>
            <a:ext cx="2677493" cy="1292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29C272BD-0AF7-4FA1-A015-B1D8A5218497}"/>
              </a:ext>
            </a:extLst>
          </p:cNvPr>
          <p:cNvSpPr/>
          <p:nvPr/>
        </p:nvSpPr>
        <p:spPr>
          <a:xfrm>
            <a:off x="396130" y="2127638"/>
            <a:ext cx="1630418" cy="2747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Inventory</a:t>
            </a:r>
            <a:endParaRPr lang="de-DE" dirty="0"/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7A27C78A-671B-420D-B5FA-411969DB1A9F}"/>
              </a:ext>
            </a:extLst>
          </p:cNvPr>
          <p:cNvSpPr/>
          <p:nvPr/>
        </p:nvSpPr>
        <p:spPr>
          <a:xfrm>
            <a:off x="2742258" y="3926730"/>
            <a:ext cx="9111386" cy="9479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Learning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4D176216-1245-4F1B-9FCF-D7EA351D5337}"/>
              </a:ext>
            </a:extLst>
          </p:cNvPr>
          <p:cNvSpPr/>
          <p:nvPr/>
        </p:nvSpPr>
        <p:spPr>
          <a:xfrm>
            <a:off x="2742258" y="1749787"/>
            <a:ext cx="1493240" cy="232375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 err="1"/>
              <a:t>Lesson</a:t>
            </a:r>
            <a:r>
              <a:rPr lang="de-DE" dirty="0"/>
              <a:t> 1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FC9E0227-D5DF-4325-B759-B7116B214979}"/>
              </a:ext>
            </a:extLst>
          </p:cNvPr>
          <p:cNvSpPr/>
          <p:nvPr/>
        </p:nvSpPr>
        <p:spPr>
          <a:xfrm>
            <a:off x="3985226" y="1749787"/>
            <a:ext cx="1493240" cy="232375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 err="1"/>
              <a:t>Lesson</a:t>
            </a:r>
            <a:r>
              <a:rPr lang="de-DE" dirty="0"/>
              <a:t> 2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070E03A5-3BD5-42F4-9500-DB07B7D376C1}"/>
              </a:ext>
            </a:extLst>
          </p:cNvPr>
          <p:cNvSpPr/>
          <p:nvPr/>
        </p:nvSpPr>
        <p:spPr>
          <a:xfrm>
            <a:off x="5228194" y="1749787"/>
            <a:ext cx="1493240" cy="232375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E80F3880-B939-4DF1-A6E5-977A80C4D10D}"/>
              </a:ext>
            </a:extLst>
          </p:cNvPr>
          <p:cNvSpPr/>
          <p:nvPr/>
        </p:nvSpPr>
        <p:spPr>
          <a:xfrm>
            <a:off x="6471162" y="302451"/>
            <a:ext cx="1493240" cy="377108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 err="1"/>
              <a:t>Lesson</a:t>
            </a:r>
            <a:r>
              <a:rPr lang="de-DE" dirty="0"/>
              <a:t> X</a:t>
            </a:r>
          </a:p>
        </p:txBody>
      </p: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5BA51DC2-CF37-402B-A730-E6EA6DB9EF72}"/>
              </a:ext>
            </a:extLst>
          </p:cNvPr>
          <p:cNvSpPr/>
          <p:nvPr/>
        </p:nvSpPr>
        <p:spPr>
          <a:xfrm>
            <a:off x="2862500" y="2488805"/>
            <a:ext cx="828675" cy="104298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Coding </a:t>
            </a:r>
            <a:r>
              <a:rPr lang="de-DE" sz="1400" dirty="0" err="1"/>
              <a:t>Lesson</a:t>
            </a:r>
            <a:endParaRPr lang="de-DE" sz="1400" dirty="0"/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built</a:t>
            </a:r>
            <a:r>
              <a:rPr lang="de-DE" sz="1400" dirty="0"/>
              <a:t>-in)</a:t>
            </a:r>
          </a:p>
        </p:txBody>
      </p:sp>
      <p:sp>
        <p:nvSpPr>
          <p:cNvPr id="12" name="Flussdiagramm: Prozess 11">
            <a:extLst>
              <a:ext uri="{FF2B5EF4-FFF2-40B4-BE49-F238E27FC236}">
                <a16:creationId xmlns:a16="http://schemas.microsoft.com/office/drawing/2014/main" id="{4B980F84-2DA0-4BF8-8403-1D1960A05E9D}"/>
              </a:ext>
            </a:extLst>
          </p:cNvPr>
          <p:cNvSpPr/>
          <p:nvPr/>
        </p:nvSpPr>
        <p:spPr>
          <a:xfrm>
            <a:off x="4137626" y="2488805"/>
            <a:ext cx="828675" cy="104298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Hack.me</a:t>
            </a:r>
          </a:p>
          <a:p>
            <a:pPr algn="ctr"/>
            <a:r>
              <a:rPr lang="de-DE" sz="1400" dirty="0" err="1"/>
              <a:t>Lesson</a:t>
            </a:r>
            <a:endParaRPr lang="de-DE" sz="1400" dirty="0"/>
          </a:p>
          <a:p>
            <a:pPr algn="ctr"/>
            <a:r>
              <a:rPr lang="de-DE" sz="1400" dirty="0"/>
              <a:t>(ext.)</a:t>
            </a:r>
          </a:p>
        </p:txBody>
      </p:sp>
      <p:sp>
        <p:nvSpPr>
          <p:cNvPr id="13" name="Flussdiagramm: Prozess 12">
            <a:extLst>
              <a:ext uri="{FF2B5EF4-FFF2-40B4-BE49-F238E27FC236}">
                <a16:creationId xmlns:a16="http://schemas.microsoft.com/office/drawing/2014/main" id="{4EAFACB2-2EAD-4C3D-9B93-EE38A6069359}"/>
              </a:ext>
            </a:extLst>
          </p:cNvPr>
          <p:cNvSpPr/>
          <p:nvPr/>
        </p:nvSpPr>
        <p:spPr>
          <a:xfrm>
            <a:off x="5361021" y="2479630"/>
            <a:ext cx="828675" cy="104298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…</a:t>
            </a:r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97565C2D-37A7-4ECD-B39C-86A43BBE2C95}"/>
              </a:ext>
            </a:extLst>
          </p:cNvPr>
          <p:cNvSpPr/>
          <p:nvPr/>
        </p:nvSpPr>
        <p:spPr>
          <a:xfrm>
            <a:off x="6627846" y="2479630"/>
            <a:ext cx="828675" cy="104298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Juice Shop Tutorial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hosted</a:t>
            </a:r>
            <a:r>
              <a:rPr lang="de-DE" sz="1400" dirty="0"/>
              <a:t>)</a:t>
            </a:r>
          </a:p>
        </p:txBody>
      </p:sp>
      <p:sp>
        <p:nvSpPr>
          <p:cNvPr id="15" name="Pfeil: nach oben 14">
            <a:extLst>
              <a:ext uri="{FF2B5EF4-FFF2-40B4-BE49-F238E27FC236}">
                <a16:creationId xmlns:a16="http://schemas.microsoft.com/office/drawing/2014/main" id="{CFFF6214-FAC3-44E2-BC67-9B13F734E4C8}"/>
              </a:ext>
            </a:extLst>
          </p:cNvPr>
          <p:cNvSpPr/>
          <p:nvPr/>
        </p:nvSpPr>
        <p:spPr>
          <a:xfrm>
            <a:off x="4339746" y="1155111"/>
            <a:ext cx="414338" cy="1188856"/>
          </a:xfrm>
          <a:prstGeom prst="upArrow">
            <a:avLst/>
          </a:prstGeom>
          <a:solidFill>
            <a:schemeClr val="accent4">
              <a:alpha val="8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gekrümmt 16">
            <a:extLst>
              <a:ext uri="{FF2B5EF4-FFF2-40B4-BE49-F238E27FC236}">
                <a16:creationId xmlns:a16="http://schemas.microsoft.com/office/drawing/2014/main" id="{166E33B5-7EAD-4F2C-B353-9F6D9E06D4DF}"/>
              </a:ext>
            </a:extLst>
          </p:cNvPr>
          <p:cNvSpPr/>
          <p:nvPr/>
        </p:nvSpPr>
        <p:spPr>
          <a:xfrm>
            <a:off x="3287113" y="2235522"/>
            <a:ext cx="432623" cy="488215"/>
          </a:xfrm>
          <a:prstGeom prst="curvedLeftArrow">
            <a:avLst/>
          </a:prstGeom>
          <a:solidFill>
            <a:schemeClr val="accent4">
              <a:alpha val="8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links gekrümmt 17">
            <a:extLst>
              <a:ext uri="{FF2B5EF4-FFF2-40B4-BE49-F238E27FC236}">
                <a16:creationId xmlns:a16="http://schemas.microsoft.com/office/drawing/2014/main" id="{80BBA690-C530-4863-85E1-BAD1686F1740}"/>
              </a:ext>
            </a:extLst>
          </p:cNvPr>
          <p:cNvSpPr/>
          <p:nvPr/>
        </p:nvSpPr>
        <p:spPr>
          <a:xfrm rot="10800000">
            <a:off x="2813003" y="2187994"/>
            <a:ext cx="432623" cy="488215"/>
          </a:xfrm>
          <a:prstGeom prst="curvedLeftArrow">
            <a:avLst/>
          </a:prstGeom>
          <a:solidFill>
            <a:schemeClr val="accent4">
              <a:alpha val="8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4FF7E4F-BFE9-46D6-BF37-25075F0E3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452" y="302451"/>
            <a:ext cx="3293995" cy="1773198"/>
          </a:xfrm>
          <a:prstGeom prst="rect">
            <a:avLst/>
          </a:prstGeom>
        </p:spPr>
      </p:pic>
      <p:pic>
        <p:nvPicPr>
          <p:cNvPr id="1026" name="Picture 2" descr="Bildergebnis für docker logo">
            <a:extLst>
              <a:ext uri="{FF2B5EF4-FFF2-40B4-BE49-F238E27FC236}">
                <a16:creationId xmlns:a16="http://schemas.microsoft.com/office/drawing/2014/main" id="{9956668A-2977-4289-9FC5-15C76836A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34" y="787320"/>
            <a:ext cx="795374" cy="57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kubernetes logo">
            <a:extLst>
              <a:ext uri="{FF2B5EF4-FFF2-40B4-BE49-F238E27FC236}">
                <a16:creationId xmlns:a16="http://schemas.microsoft.com/office/drawing/2014/main" id="{97CADD5F-FD82-4F68-9A6E-5EA3E1C2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04" y="1467896"/>
            <a:ext cx="902580" cy="8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: nach oben 21">
            <a:extLst>
              <a:ext uri="{FF2B5EF4-FFF2-40B4-BE49-F238E27FC236}">
                <a16:creationId xmlns:a16="http://schemas.microsoft.com/office/drawing/2014/main" id="{7328B62C-7FF0-4378-92F9-55A5EBEF3C55}"/>
              </a:ext>
            </a:extLst>
          </p:cNvPr>
          <p:cNvSpPr/>
          <p:nvPr/>
        </p:nvSpPr>
        <p:spPr>
          <a:xfrm>
            <a:off x="6853776" y="1973209"/>
            <a:ext cx="414338" cy="600523"/>
          </a:xfrm>
          <a:prstGeom prst="upArrow">
            <a:avLst/>
          </a:prstGeom>
          <a:solidFill>
            <a:schemeClr val="accent4">
              <a:alpha val="8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oben 22">
            <a:extLst>
              <a:ext uri="{FF2B5EF4-FFF2-40B4-BE49-F238E27FC236}">
                <a16:creationId xmlns:a16="http://schemas.microsoft.com/office/drawing/2014/main" id="{E9CD6E6E-8DC2-423A-BEC3-BE5CE1EC4981}"/>
              </a:ext>
            </a:extLst>
          </p:cNvPr>
          <p:cNvSpPr/>
          <p:nvPr/>
        </p:nvSpPr>
        <p:spPr>
          <a:xfrm>
            <a:off x="6835014" y="1099874"/>
            <a:ext cx="414338" cy="600523"/>
          </a:xfrm>
          <a:prstGeom prst="upArrow">
            <a:avLst/>
          </a:prstGeom>
          <a:solidFill>
            <a:schemeClr val="accent4">
              <a:alpha val="8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oben 23">
            <a:extLst>
              <a:ext uri="{FF2B5EF4-FFF2-40B4-BE49-F238E27FC236}">
                <a16:creationId xmlns:a16="http://schemas.microsoft.com/office/drawing/2014/main" id="{AF6C091B-AE49-493B-A513-437A53C04CF5}"/>
              </a:ext>
            </a:extLst>
          </p:cNvPr>
          <p:cNvSpPr/>
          <p:nvPr/>
        </p:nvSpPr>
        <p:spPr>
          <a:xfrm rot="5400000">
            <a:off x="7861529" y="448503"/>
            <a:ext cx="414338" cy="1493240"/>
          </a:xfrm>
          <a:prstGeom prst="upArrow">
            <a:avLst/>
          </a:prstGeom>
          <a:solidFill>
            <a:schemeClr val="accent4">
              <a:alpha val="8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F672F68-B004-4FA1-844D-224D11059DCE}"/>
              </a:ext>
            </a:extLst>
          </p:cNvPr>
          <p:cNvSpPr/>
          <p:nvPr/>
        </p:nvSpPr>
        <p:spPr>
          <a:xfrm>
            <a:off x="1501625" y="4219380"/>
            <a:ext cx="1426882" cy="5847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Sprechblase: oval 20">
            <a:extLst>
              <a:ext uri="{FF2B5EF4-FFF2-40B4-BE49-F238E27FC236}">
                <a16:creationId xmlns:a16="http://schemas.microsoft.com/office/drawing/2014/main" id="{91B6BE91-0350-4BD1-BE11-C338C4E24318}"/>
              </a:ext>
            </a:extLst>
          </p:cNvPr>
          <p:cNvSpPr/>
          <p:nvPr/>
        </p:nvSpPr>
        <p:spPr>
          <a:xfrm>
            <a:off x="702550" y="3426751"/>
            <a:ext cx="1426882" cy="854692"/>
          </a:xfrm>
          <a:prstGeom prst="wedgeEllipseCallout">
            <a:avLst>
              <a:gd name="adj1" fmla="val 45286"/>
              <a:gd name="adj2" fmla="val 80356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DOM XSS?</a:t>
            </a:r>
          </a:p>
        </p:txBody>
      </p:sp>
      <p:sp>
        <p:nvSpPr>
          <p:cNvPr id="25" name="Würfel 24">
            <a:extLst>
              <a:ext uri="{FF2B5EF4-FFF2-40B4-BE49-F238E27FC236}">
                <a16:creationId xmlns:a16="http://schemas.microsoft.com/office/drawing/2014/main" id="{736EEA5C-E54A-4D2E-85ED-1B3AA09A95DD}"/>
              </a:ext>
            </a:extLst>
          </p:cNvPr>
          <p:cNvSpPr/>
          <p:nvPr/>
        </p:nvSpPr>
        <p:spPr>
          <a:xfrm>
            <a:off x="7743038" y="3278642"/>
            <a:ext cx="2315361" cy="79489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Solution </a:t>
            </a:r>
            <a:r>
              <a:rPr lang="de-DE" dirty="0" err="1"/>
              <a:t>Webhooks</a:t>
            </a:r>
            <a:endParaRPr lang="de-DE" dirty="0"/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AFF6CBFD-9F03-4A38-8CC1-2C2539BC6524}"/>
              </a:ext>
            </a:extLst>
          </p:cNvPr>
          <p:cNvSpPr/>
          <p:nvPr/>
        </p:nvSpPr>
        <p:spPr>
          <a:xfrm>
            <a:off x="7772920" y="2276283"/>
            <a:ext cx="727263" cy="1126723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L2</a:t>
            </a:r>
          </a:p>
        </p:txBody>
      </p:sp>
      <p:pic>
        <p:nvPicPr>
          <p:cNvPr id="30" name="Picture 6" descr="WebHooks Logo png transparent">
            <a:extLst>
              <a:ext uri="{FF2B5EF4-FFF2-40B4-BE49-F238E27FC236}">
                <a16:creationId xmlns:a16="http://schemas.microsoft.com/office/drawing/2014/main" id="{09370CCC-EBC5-4F1F-AF73-05A2708AA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051" y="2594865"/>
            <a:ext cx="411812" cy="3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Würfel 30">
            <a:extLst>
              <a:ext uri="{FF2B5EF4-FFF2-40B4-BE49-F238E27FC236}">
                <a16:creationId xmlns:a16="http://schemas.microsoft.com/office/drawing/2014/main" id="{787E658B-C335-4CC8-8165-1E2BD424C94A}"/>
              </a:ext>
            </a:extLst>
          </p:cNvPr>
          <p:cNvSpPr/>
          <p:nvPr/>
        </p:nvSpPr>
        <p:spPr>
          <a:xfrm>
            <a:off x="8524380" y="2276283"/>
            <a:ext cx="727263" cy="1126723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...</a:t>
            </a: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84DCE174-AA00-4C8E-B5E3-6964F20BF12F}"/>
              </a:ext>
            </a:extLst>
          </p:cNvPr>
          <p:cNvSpPr/>
          <p:nvPr/>
        </p:nvSpPr>
        <p:spPr>
          <a:xfrm>
            <a:off x="9291389" y="2276283"/>
            <a:ext cx="727263" cy="1126723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L3</a:t>
            </a:r>
          </a:p>
        </p:txBody>
      </p:sp>
      <p:pic>
        <p:nvPicPr>
          <p:cNvPr id="34" name="Picture 6" descr="WebHooks Logo png transparent">
            <a:extLst>
              <a:ext uri="{FF2B5EF4-FFF2-40B4-BE49-F238E27FC236}">
                <a16:creationId xmlns:a16="http://schemas.microsoft.com/office/drawing/2014/main" id="{AA00E48B-0746-4303-93EA-4901D36C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20" y="2594865"/>
            <a:ext cx="411812" cy="3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WebHooks Logo png transparent">
            <a:extLst>
              <a:ext uri="{FF2B5EF4-FFF2-40B4-BE49-F238E27FC236}">
                <a16:creationId xmlns:a16="http://schemas.microsoft.com/office/drawing/2014/main" id="{07F27392-F022-413F-A632-FD9E35489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77" y="2616635"/>
            <a:ext cx="411812" cy="3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feil: nach links gekrümmt 36">
            <a:extLst>
              <a:ext uri="{FF2B5EF4-FFF2-40B4-BE49-F238E27FC236}">
                <a16:creationId xmlns:a16="http://schemas.microsoft.com/office/drawing/2014/main" id="{CB6C4729-9279-4A1A-A83E-1764F7566376}"/>
              </a:ext>
            </a:extLst>
          </p:cNvPr>
          <p:cNvSpPr/>
          <p:nvPr/>
        </p:nvSpPr>
        <p:spPr>
          <a:xfrm>
            <a:off x="9708151" y="1700397"/>
            <a:ext cx="727263" cy="1126723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Flussdiagramm: Magnetplattenspeicher 37">
            <a:extLst>
              <a:ext uri="{FF2B5EF4-FFF2-40B4-BE49-F238E27FC236}">
                <a16:creationId xmlns:a16="http://schemas.microsoft.com/office/drawing/2014/main" id="{991E590E-7AB0-4F20-9DCB-A6FF633C3581}"/>
              </a:ext>
            </a:extLst>
          </p:cNvPr>
          <p:cNvSpPr/>
          <p:nvPr/>
        </p:nvSpPr>
        <p:spPr>
          <a:xfrm>
            <a:off x="10209401" y="2827120"/>
            <a:ext cx="1433981" cy="124641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Learning Progress</a:t>
            </a:r>
          </a:p>
        </p:txBody>
      </p:sp>
      <p:sp>
        <p:nvSpPr>
          <p:cNvPr id="39" name="Pfeil: nach oben 38">
            <a:extLst>
              <a:ext uri="{FF2B5EF4-FFF2-40B4-BE49-F238E27FC236}">
                <a16:creationId xmlns:a16="http://schemas.microsoft.com/office/drawing/2014/main" id="{C38F3EB6-CA3B-4320-87EB-5AD4E5DA0AC7}"/>
              </a:ext>
            </a:extLst>
          </p:cNvPr>
          <p:cNvSpPr/>
          <p:nvPr/>
        </p:nvSpPr>
        <p:spPr>
          <a:xfrm rot="5400000">
            <a:off x="10057806" y="2567499"/>
            <a:ext cx="414338" cy="104653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Pfeil: nach oben 40">
            <a:extLst>
              <a:ext uri="{FF2B5EF4-FFF2-40B4-BE49-F238E27FC236}">
                <a16:creationId xmlns:a16="http://schemas.microsoft.com/office/drawing/2014/main" id="{6E20E489-6EBC-4404-8C23-8F9322184B63}"/>
              </a:ext>
            </a:extLst>
          </p:cNvPr>
          <p:cNvSpPr/>
          <p:nvPr/>
        </p:nvSpPr>
        <p:spPr>
          <a:xfrm rot="10800000">
            <a:off x="10719222" y="3926730"/>
            <a:ext cx="414338" cy="1471679"/>
          </a:xfrm>
          <a:prstGeom prst="upArrow">
            <a:avLst/>
          </a:prstGeom>
          <a:solidFill>
            <a:srgbClr val="70AD47">
              <a:alpha val="83922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Doppelte Welle 26">
            <a:extLst>
              <a:ext uri="{FF2B5EF4-FFF2-40B4-BE49-F238E27FC236}">
                <a16:creationId xmlns:a16="http://schemas.microsoft.com/office/drawing/2014/main" id="{51E9A68A-1CD6-4BD6-8FB4-16EF2CBCDA3A}"/>
              </a:ext>
            </a:extLst>
          </p:cNvPr>
          <p:cNvSpPr/>
          <p:nvPr/>
        </p:nvSpPr>
        <p:spPr>
          <a:xfrm>
            <a:off x="6392693" y="4653526"/>
            <a:ext cx="3178973" cy="1626845"/>
          </a:xfrm>
          <a:prstGeom prst="doubleWav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User Profile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3809D0F-728F-4343-97D0-E5E79769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38" y="4530289"/>
            <a:ext cx="1012884" cy="10128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A6F00CD-83E8-4E9D-ABB6-0FBB6C72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375" y="4300711"/>
            <a:ext cx="512090" cy="5120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B44885-1FB4-491D-A2D2-BE6EB0D3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960" y="4269938"/>
            <a:ext cx="1012884" cy="10128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>
            <a:extLst>
              <a:ext uri="{FF2B5EF4-FFF2-40B4-BE49-F238E27FC236}">
                <a16:creationId xmlns:a16="http://schemas.microsoft.com/office/drawing/2014/main" id="{C9DB65F0-1EDB-4C87-8254-7536F3D6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113" y="4421176"/>
            <a:ext cx="914286" cy="9142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Pfeil: nach links gekrümmt 48">
            <a:extLst>
              <a:ext uri="{FF2B5EF4-FFF2-40B4-BE49-F238E27FC236}">
                <a16:creationId xmlns:a16="http://schemas.microsoft.com/office/drawing/2014/main" id="{2E7C4C11-851B-4CC2-A29D-582067AE9B0B}"/>
              </a:ext>
            </a:extLst>
          </p:cNvPr>
          <p:cNvSpPr/>
          <p:nvPr/>
        </p:nvSpPr>
        <p:spPr>
          <a:xfrm rot="7322692">
            <a:off x="9422177" y="4859187"/>
            <a:ext cx="727263" cy="1908746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Pfeil: nach unten gekrümmt 39">
            <a:extLst>
              <a:ext uri="{FF2B5EF4-FFF2-40B4-BE49-F238E27FC236}">
                <a16:creationId xmlns:a16="http://schemas.microsoft.com/office/drawing/2014/main" id="{D30CC412-833A-4787-AE39-51C8B216AEDC}"/>
              </a:ext>
            </a:extLst>
          </p:cNvPr>
          <p:cNvSpPr/>
          <p:nvPr/>
        </p:nvSpPr>
        <p:spPr>
          <a:xfrm rot="10432738">
            <a:off x="7965668" y="5109682"/>
            <a:ext cx="1115610" cy="6437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Pfeil: nach unten gekrümmt 50">
            <a:extLst>
              <a:ext uri="{FF2B5EF4-FFF2-40B4-BE49-F238E27FC236}">
                <a16:creationId xmlns:a16="http://schemas.microsoft.com/office/drawing/2014/main" id="{DEF09AEA-3AB8-4FEF-88C0-2205229C5CD0}"/>
              </a:ext>
            </a:extLst>
          </p:cNvPr>
          <p:cNvSpPr/>
          <p:nvPr/>
        </p:nvSpPr>
        <p:spPr>
          <a:xfrm rot="10432738">
            <a:off x="7049966" y="5121069"/>
            <a:ext cx="1996941" cy="6437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0" grpId="0" animBg="1"/>
      <p:bldP spid="21" grpId="0" animBg="1"/>
      <p:bldP spid="25" grpId="0" animBg="1"/>
      <p:bldP spid="29" grpId="0" animBg="1"/>
      <p:bldP spid="31" grpId="0" animBg="1"/>
      <p:bldP spid="33" grpId="0" animBg="1"/>
      <p:bldP spid="37" grpId="0" animBg="1"/>
      <p:bldP spid="38" grpId="0" animBg="1"/>
      <p:bldP spid="39" grpId="0" animBg="1"/>
      <p:bldP spid="41" grpId="0" animBg="1"/>
      <p:bldP spid="27" grpId="0" animBg="1"/>
      <p:bldP spid="49" grpId="0" animBg="1"/>
      <p:bldP spid="40" grpId="0" animBg="1"/>
      <p:bldP spid="51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Bjoern Kimminich</dc:creator>
  <cp:lastModifiedBy>Bjoern Kimminich</cp:lastModifiedBy>
  <cp:revision>1</cp:revision>
  <dcterms:created xsi:type="dcterms:W3CDTF">2020-03-17T09:33:02Z</dcterms:created>
  <dcterms:modified xsi:type="dcterms:W3CDTF">2020-03-17T20:57:23Z</dcterms:modified>
</cp:coreProperties>
</file>