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70862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02061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57308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904599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226957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37683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4518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59445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32277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229951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75058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31260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123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236912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4787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0472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4979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43796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27575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26776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3702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92923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22500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31002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495462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39211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01292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Mathesh 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21592070">
            <a:off x="4514333" y="3641709"/>
            <a:ext cx="676783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20</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3E716F7CBD5C2B390D049FA4C957D94C</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730934" y="4145890"/>
            <a:ext cx="449878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49"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177422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3"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4"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5"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6"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7"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41542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5"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410770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3899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4" cy="6858466"/>
            <a:chOff x="7448612" y="0"/>
            <a:chExt cx="4743794"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512527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4" cy="6858466"/>
            <a:chOff x="7448612" y="0"/>
            <a:chExt cx="4743794"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15876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991475" y="2933700"/>
            <a:ext cx="2762249" cy="3257550"/>
            <a:chOff x="7991475" y="2933700"/>
            <a:chExt cx="2762249" cy="325755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7"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0"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6584010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0533374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noChangeAspect="1"/>
          </p:cNvSpPr>
          <p:nvPr/>
        </p:nvSpPr>
        <p:spPr>
          <a:xfrm rot="0">
            <a:off x="5943599" y="3276600"/>
            <a:ext cx="304800" cy="304800"/>
          </a:xfrm>
          <a:prstGeom prst="rect"/>
          <a:noFill/>
          <a:ln w="12700" cmpd="sng" cap="flat">
            <a:noFill/>
            <a:prstDash val="solid"/>
            <a:miter/>
          </a:ln>
        </p:spPr>
      </p:sp>
      <p:pic>
        <p:nvPicPr>
          <p:cNvPr id="139"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0"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1"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5293622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731322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55332" y="1828800"/>
            <a:ext cx="1084384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843656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4776130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2024-09-28T08:24:20Z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0efbbac2bd284a0d9d0ae934ff612787</vt:lpwstr>
  </property>
</Properties>
</file>