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28" r:id="rId1"/>
  </p:sldMasterIdLst>
  <p:notesMasterIdLst>
    <p:notesMasterId r:id="rId6"/>
  </p:notesMasterIdLst>
  <p:handoutMasterIdLst>
    <p:handoutMasterId r:id="rId7"/>
  </p:handoutMasterIdLst>
  <p:sldIdLst>
    <p:sldId id="3181" r:id="rId2"/>
    <p:sldId id="3168" r:id="rId3"/>
    <p:sldId id="3182" r:id="rId4"/>
    <p:sldId id="3183" r:id="rId5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F2F"/>
    <a:srgbClr val="008000"/>
    <a:srgbClr val="FFEFEF"/>
    <a:srgbClr val="A20000"/>
    <a:srgbClr val="EFFFEF"/>
    <a:srgbClr val="EAEAFA"/>
    <a:srgbClr val="CCFFCC"/>
    <a:srgbClr val="5FFDB6"/>
    <a:srgbClr val="FFFF99"/>
    <a:srgbClr val="FBD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1" autoAdjust="0"/>
    <p:restoredTop sz="91393" autoAdjust="0"/>
  </p:normalViewPr>
  <p:slideViewPr>
    <p:cSldViewPr>
      <p:cViewPr varScale="1">
        <p:scale>
          <a:sx n="180" d="100"/>
          <a:sy n="180" d="100"/>
        </p:scale>
        <p:origin x="2592" y="114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3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4400" b="1" dirty="0">
                <a:solidFill>
                  <a:schemeClr val="tx1"/>
                </a:solidFill>
                <a:effectLst/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800"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080249"/>
            <a:ext cx="8009630" cy="19070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ng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6" name="Picture 5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10058400" cy="5029200"/>
          </a:xfrm>
        </p:spPr>
        <p:txBody>
          <a:bodyPr/>
          <a:lstStyle>
            <a:lvl1pPr>
              <a:lnSpc>
                <a:spcPct val="105000"/>
              </a:lnSpc>
              <a:defRPr sz="2000">
                <a:latin typeface="Trebuchet MS" pitchFamily="34" charset="0"/>
                <a:cs typeface="Tahoma" pitchFamily="34" charset="0"/>
              </a:defRPr>
            </a:lvl1pPr>
            <a:lvl2pPr>
              <a:lnSpc>
                <a:spcPct val="105000"/>
              </a:lnSpc>
              <a:defRPr b="0">
                <a:latin typeface="Trebuchet MS" pitchFamily="34" charset="0"/>
                <a:cs typeface="Tahoma" pitchFamily="34" charset="0"/>
              </a:defRPr>
            </a:lvl2pPr>
            <a:lvl3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2971800" cy="5029200"/>
          </a:xfrm>
        </p:spPr>
        <p:txBody>
          <a:bodyPr/>
          <a:lstStyle>
            <a:lvl1pPr>
              <a:defRPr lang="en-US" sz="18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8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600" b="0">
                <a:latin typeface="Trebuchet MS" pitchFamily="34" charset="0"/>
                <a:cs typeface="Tahoma" pitchFamily="34" charset="0"/>
              </a:defRPr>
            </a:lvl3pPr>
            <a:lvl4pPr>
              <a:defRPr sz="1600" b="0">
                <a:latin typeface="Trebuchet MS" pitchFamily="34" charset="0"/>
                <a:cs typeface="Tahoma" pitchFamily="34" charset="0"/>
              </a:defRPr>
            </a:lvl4pPr>
            <a:lvl5pPr>
              <a:defRPr sz="16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9" name="Picture 8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314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33272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043" y="952500"/>
            <a:ext cx="10326757" cy="48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5981700"/>
            <a:ext cx="7046596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© Copyright Khronos Group</a:t>
            </a:r>
            <a:r>
              <a:rPr lang="en-US" sz="1000" b="1" baseline="0" dirty="0">
                <a:solidFill>
                  <a:schemeClr val="bg2"/>
                </a:solidFill>
                <a:latin typeface="Trebuchet MS" pitchFamily="34" charset="0"/>
              </a:rPr>
              <a:t> </a:t>
            </a: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2015 -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  <a:latin typeface="Trebuchet MS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3" r:id="rId2"/>
    <p:sldLayoutId id="2147483801" r:id="rId3"/>
  </p:sldLayoutIdLst>
  <p:transition>
    <p:fade/>
  </p:transition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/>
          <a:latin typeface="Trebuchet MS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6096000" y="3619500"/>
            <a:ext cx="4667250" cy="822960"/>
          </a:xfrm>
          <a:prstGeom prst="roundRect">
            <a:avLst/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.gltf (JSON)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 hierarchy, materials, cameras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96000" y="4511040"/>
            <a:ext cx="3276600" cy="1303020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.bin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Geometry: vertices and indices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Animation: key-frames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Skins: inverse-bind matrices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448800" y="4511040"/>
            <a:ext cx="1314450" cy="130302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.png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.jpg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…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6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Textures</a:t>
            </a:r>
          </a:p>
        </p:txBody>
      </p:sp>
    </p:spTree>
    <p:extLst>
      <p:ext uri="{BB962C8B-B14F-4D97-AF65-F5344CB8AC3E}">
        <p14:creationId xmlns:p14="http://schemas.microsoft.com/office/powerpoint/2010/main" val="282956848"/>
      </p:ext>
    </p:extLst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54020" y="72390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scene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020" y="154686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85103" y="2355958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4020" y="236982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mesh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54020" y="3133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accessor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180" y="401574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/>
                <a:cs typeface="Trebuchet MS"/>
              </a:rPr>
              <a:t>bufferView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16180" y="4767625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buffer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5236277" y="3494433"/>
            <a:ext cx="0" cy="521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5236277" y="4376672"/>
            <a:ext cx="0" cy="390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227416" y="1084832"/>
            <a:ext cx="8861" cy="480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5236277" y="1907792"/>
            <a:ext cx="0" cy="46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5236277" y="2730752"/>
            <a:ext cx="0" cy="40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04141" y="3094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material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5236277" y="2730752"/>
            <a:ext cx="1350121" cy="363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462012" y="3958423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</a:t>
            </a:r>
          </a:p>
        </p:txBody>
      </p: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>
            <a:off x="6586398" y="3455433"/>
            <a:ext cx="1357871" cy="50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865287" y="475828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sampler</a:t>
            </a: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7944269" y="4319355"/>
            <a:ext cx="1403275" cy="43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424172" y="477012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7944269" y="4319355"/>
            <a:ext cx="0" cy="45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6" idx="0"/>
          </p:cNvCxnSpPr>
          <p:nvPr/>
        </p:nvCxnSpPr>
        <p:spPr>
          <a:xfrm flipH="1" flipV="1">
            <a:off x="5236277" y="1546860"/>
            <a:ext cx="482256" cy="180466"/>
          </a:xfrm>
          <a:prstGeom prst="curvedConnector4">
            <a:avLst>
              <a:gd name="adj1" fmla="val -47402"/>
              <a:gd name="adj2" fmla="val 22667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7" idx="0"/>
          </p:cNvCxnSpPr>
          <p:nvPr/>
        </p:nvCxnSpPr>
        <p:spPr>
          <a:xfrm flipH="1">
            <a:off x="3867360" y="1907792"/>
            <a:ext cx="1368917" cy="448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8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70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38672" y="4458298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8492" y="3722284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87147" y="286590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9612" y="293448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9612" y="211353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22756" y="2102594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9977" y="12919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09672" y="14963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cxnSp>
        <p:nvCxnSpPr>
          <p:cNvPr id="53" name="Straight Arrow Connector 52"/>
          <p:cNvCxnSpPr>
            <a:stCxn id="56" idx="3"/>
            <a:endCxn id="10" idx="1"/>
          </p:cNvCxnSpPr>
          <p:nvPr/>
        </p:nvCxnSpPr>
        <p:spPr>
          <a:xfrm>
            <a:off x="2945193" y="2531713"/>
            <a:ext cx="1808827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45114" y="307164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905000" y="2316515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skin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905000" y="3520156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animation</a:t>
            </a:r>
          </a:p>
        </p:txBody>
      </p:sp>
      <p:cxnSp>
        <p:nvCxnSpPr>
          <p:cNvPr id="58" name="Straight Arrow Connector 57"/>
          <p:cNvCxnSpPr>
            <a:stCxn id="57" idx="3"/>
            <a:endCxn id="10" idx="1"/>
          </p:cNvCxnSpPr>
          <p:nvPr/>
        </p:nvCxnSpPr>
        <p:spPr>
          <a:xfrm flipV="1">
            <a:off x="2945193" y="3313967"/>
            <a:ext cx="1808827" cy="421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5114" y="341655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29612" y="3759451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61" name="Straight Arrow Connector 60"/>
          <p:cNvCxnSpPr>
            <a:stCxn id="6" idx="2"/>
            <a:endCxn id="56" idx="0"/>
          </p:cNvCxnSpPr>
          <p:nvPr/>
        </p:nvCxnSpPr>
        <p:spPr>
          <a:xfrm flipH="1">
            <a:off x="2425097" y="1907792"/>
            <a:ext cx="2811180" cy="408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1285" y="2057593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4543295"/>
      </p:ext>
    </p:extLst>
  </p:cSld>
  <p:clrMapOvr>
    <a:masterClrMapping/>
  </p:clrMapOvr>
  <p:transition spd="slow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62000" y="419100"/>
                <a:ext cx="4751108" cy="1982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  <m: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"/>
                <a:ext cx="4751108" cy="19820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62000" y="2705100"/>
                <a:ext cx="4415631" cy="1660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  <m: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05100"/>
                <a:ext cx="4415631" cy="166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715000" y="464176"/>
                <a:ext cx="2491131" cy="1891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64176"/>
                <a:ext cx="2491131" cy="1891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065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Add BRDF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https://github.com/KhronosGroup/glTF/issues/810</a:t>
            </a:r>
          </a:p>
        </p:txBody>
      </p:sp>
    </p:spTree>
    <p:extLst>
      <p:ext uri="{BB962C8B-B14F-4D97-AF65-F5344CB8AC3E}">
        <p14:creationId xmlns:p14="http://schemas.microsoft.com/office/powerpoint/2010/main" val="32238973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3175" cap="flat" cmpd="sng" algn="ctr">
          <a:solidFill>
            <a:schemeClr val="tx1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ctr">
          <a:defRPr sz="1400" b="1" dirty="0">
            <a:solidFill>
              <a:schemeClr val="tx1"/>
            </a:solidFill>
            <a:latin typeface="Trebuchet MS" panose="020B0603020202020204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79</Words>
  <Characters>0</Characters>
  <Application>Microsoft Office PowerPoint</Application>
  <PresentationFormat>Custom</PresentationFormat>
  <Lines>0</Lines>
  <Paragraphs>46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ＭＳ Ｐゴシック</vt:lpstr>
      <vt:lpstr>Arial</vt:lpstr>
      <vt:lpstr>Arial Black</vt:lpstr>
      <vt:lpstr>Arial Narrow</vt:lpstr>
      <vt:lpstr>Calibri</vt:lpstr>
      <vt:lpstr>Cambria Math</vt:lpstr>
      <vt:lpstr>Myriad Set Text</vt:lpstr>
      <vt:lpstr>Tahoma</vt:lpstr>
      <vt:lpstr>Times New Roman</vt:lpstr>
      <vt:lpstr>Trebuchet MS</vt:lpstr>
      <vt:lpstr>ヒラギノ角ゴ ProN W3</vt:lpstr>
      <vt:lpstr>Khronos</vt:lpstr>
      <vt:lpstr>PowerPoint Presentation</vt:lpstr>
      <vt:lpstr>PowerPoint Presentation</vt:lpstr>
      <vt:lpstr>PowerPoint Presentation</vt:lpstr>
      <vt:lpstr>Todo Add BRDF Equations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2016-09-24T15:40:54Z</dcterms:created>
  <dcterms:modified xsi:type="dcterms:W3CDTF">2017-02-04T02:40:20Z</dcterms:modified>
</cp:coreProperties>
</file>