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  <p:extLst>
    <p:ext uri="{521415D9-36F7-43E2-AB2F-B90AF26B5E84}">
      <p14:sectionLst xmlns:p14="http://schemas.microsoft.com/office/powerpoint/2010/main">
        <p14:section name="Khronos" id="{5E681FAC-0C06-4822-BB90-85DBC4F7060D}">
          <p14:sldIdLst>
            <p14:sldId id="29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FF"/>
    <a:srgbClr val="EB9595"/>
    <a:srgbClr val="FFFFCC"/>
    <a:srgbClr val="FFD1D1"/>
    <a:srgbClr val="669900"/>
    <a:srgbClr val="99CC00"/>
    <a:srgbClr val="C5D75B"/>
    <a:srgbClr val="A50021"/>
    <a:srgbClr val="760A6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348" autoAdjust="0"/>
  </p:normalViewPr>
  <p:slideViewPr>
    <p:cSldViewPr>
      <p:cViewPr>
        <p:scale>
          <a:sx n="132" d="100"/>
          <a:sy n="132" d="100"/>
        </p:scale>
        <p:origin x="-96" y="18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16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3/22/2013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3/22/2013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5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1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0722" y="1104900"/>
            <a:ext cx="7211356" cy="1524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10026316" cy="63341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22422"/>
            <a:ext cx="5715000" cy="4755174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ahoma" pitchFamily="34" charset="0"/>
                <a:cs typeface="Tahoma" pitchFamily="34" charset="0"/>
              </a:defRPr>
            </a:lvl3pPr>
            <a:lvl4pPr>
              <a:defRPr sz="1800" b="0">
                <a:latin typeface="Tahoma" pitchFamily="34" charset="0"/>
                <a:cs typeface="Tahoma" pitchFamily="34" charset="0"/>
              </a:defRPr>
            </a:lvl4pPr>
            <a:lvl5pPr>
              <a:defRPr sz="1800" b="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881095" y="4662422"/>
            <a:ext cx="2379816" cy="50293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29271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022" y="922421"/>
            <a:ext cx="10286753" cy="48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248400" y="5978462"/>
            <a:ext cx="4684396" cy="21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>
                <a:solidFill>
                  <a:schemeClr val="bg2"/>
                </a:solidFill>
              </a:rPr>
              <a:t>© Copyright Khronos </a:t>
            </a:r>
            <a:r>
              <a:rPr lang="en-US" sz="1000" b="1" dirty="0" smtClean="0">
                <a:solidFill>
                  <a:schemeClr val="bg2"/>
                </a:solidFill>
              </a:rPr>
              <a:t>Group</a:t>
            </a:r>
            <a:r>
              <a:rPr lang="en-US" sz="1000" b="1" baseline="0" dirty="0" smtClean="0">
                <a:solidFill>
                  <a:schemeClr val="bg2"/>
                </a:solidFill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</a:rPr>
              <a:t>2013</a:t>
            </a:r>
            <a:r>
              <a:rPr lang="en-US" sz="1000" b="1" baseline="0" dirty="0" smtClean="0">
                <a:solidFill>
                  <a:schemeClr val="bg2"/>
                </a:solidFill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</a:rPr>
              <a:t>|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2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77989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Modeling 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63492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COLLADA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48995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COLLADA2GLTF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1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GL APIs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34498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glTF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  <a:endCxn id="9" idx="1"/>
          </p:cNvCxnSpPr>
          <p:nvPr/>
        </p:nvCxnSpPr>
        <p:spPr bwMode="auto">
          <a:xfrm>
            <a:off x="2497188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" name="Straight Arrow Connector 4"/>
          <p:cNvCxnSpPr>
            <a:stCxn id="9" idx="3"/>
            <a:endCxn id="10" idx="1"/>
          </p:cNvCxnSpPr>
          <p:nvPr/>
        </p:nvCxnSpPr>
        <p:spPr bwMode="auto">
          <a:xfrm>
            <a:off x="4082691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 bwMode="auto">
          <a:xfrm>
            <a:off x="5668194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 bwMode="auto">
          <a:xfrm>
            <a:off x="7253697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7543800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ahoma" pitchFamily="34" charset="0"/>
                <a:cs typeface="Tahoma" pitchFamily="34" charset="0"/>
                <a:sym typeface="Myriad Set Text" charset="0"/>
              </a:rPr>
              <a:t>Render asset with OpenGL, OpenGL ES, or WebGL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958297" y="3467100"/>
            <a:ext cx="1371600" cy="11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Optimized for rendering, not </a:t>
            </a:r>
            <a:r>
              <a:rPr lang="en-US" sz="1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modeling tools</a:t>
            </a:r>
            <a:endParaRPr lang="en-US" sz="12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372794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Pipeline to convert COLLADA to glTF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787291" y="3467100"/>
            <a:ext cx="1371600" cy="11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Interchange assets </a:t>
            </a: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between modeling tools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201788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Create and modify assets</a:t>
            </a:r>
          </a:p>
        </p:txBody>
      </p:sp>
    </p:spTree>
    <p:extLst>
      <p:ext uri="{BB962C8B-B14F-4D97-AF65-F5344CB8AC3E}">
        <p14:creationId xmlns:p14="http://schemas.microsoft.com/office/powerpoint/2010/main" val="314271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oval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defRPr sz="1600" b="1" dirty="0" smtClean="0">
            <a:solidFill>
              <a:schemeClr val="tx2"/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27258</TotalTime>
  <Pages>0</Pages>
  <Words>39</Words>
  <Characters>0</Characters>
  <Application>Microsoft Office PowerPoint</Application>
  <PresentationFormat>Custom</PresentationFormat>
  <Lines>0</Lines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Khronos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Khronos</dc:title>
  <dc:creator>ntrevett@nvidia.com</dc:creator>
  <cp:lastModifiedBy>pjcozzi</cp:lastModifiedBy>
  <cp:revision>2017</cp:revision>
  <dcterms:created xsi:type="dcterms:W3CDTF">2009-08-07T20:40:08Z</dcterms:created>
  <dcterms:modified xsi:type="dcterms:W3CDTF">2013-03-22T21:35:59Z</dcterms:modified>
</cp:coreProperties>
</file>