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521415D9-36F7-43E2-AB2F-B90AF26B5E84}">
      <p14:sectionLst xmlns:p14="http://schemas.microsoft.com/office/powerpoint/2010/main">
        <p14:section name="Khronos" id="{5E681FAC-0C06-4822-BB90-85DBC4F7060D}">
          <p14:sldIdLst>
            <p14:sldId id="29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F"/>
    <a:srgbClr val="EB9595"/>
    <a:srgbClr val="FFFFCC"/>
    <a:srgbClr val="FFD1D1"/>
    <a:srgbClr val="669900"/>
    <a:srgbClr val="99CC00"/>
    <a:srgbClr val="C5D75B"/>
    <a:srgbClr val="A50021"/>
    <a:srgbClr val="760A6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69" autoAdjust="0"/>
    <p:restoredTop sz="94348" autoAdjust="0"/>
  </p:normalViewPr>
  <p:slideViewPr>
    <p:cSldViewPr>
      <p:cViewPr>
        <p:scale>
          <a:sx n="132" d="100"/>
          <a:sy n="132" d="100"/>
        </p:scale>
        <p:origin x="-48" y="-13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16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5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1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0722" y="1104900"/>
            <a:ext cx="7211356" cy="1524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10026316" cy="63341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22422"/>
            <a:ext cx="5715000" cy="4755174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ahoma" pitchFamily="34" charset="0"/>
                <a:cs typeface="Tahoma" pitchFamily="34" charset="0"/>
              </a:defRPr>
            </a:lvl3pPr>
            <a:lvl4pPr>
              <a:defRPr sz="1800" b="0">
                <a:latin typeface="Tahoma" pitchFamily="34" charset="0"/>
                <a:cs typeface="Tahoma" pitchFamily="34" charset="0"/>
              </a:defRPr>
            </a:lvl4pPr>
            <a:lvl5pPr>
              <a:defRPr sz="1800" b="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881095" y="4662422"/>
            <a:ext cx="2379816" cy="5029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29271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022" y="922421"/>
            <a:ext cx="10286753" cy="48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248400" y="5978462"/>
            <a:ext cx="4684396" cy="21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>
                <a:solidFill>
                  <a:schemeClr val="bg2"/>
                </a:solidFill>
              </a:rPr>
              <a:t>© Copyright Khronos </a:t>
            </a:r>
            <a:r>
              <a:rPr lang="en-US" sz="1000" b="1" dirty="0" smtClean="0">
                <a:solidFill>
                  <a:schemeClr val="bg2"/>
                </a:solidFill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2013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|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2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295400" y="539581"/>
            <a:ext cx="3001195" cy="290211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8430" y="774700"/>
            <a:ext cx="2498053" cy="53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.json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Scene graph, materials, </a:t>
            </a:r>
            <a:r>
              <a:rPr lang="en-US" sz="1200" dirty="0" smtClean="0">
                <a:solidFill>
                  <a:schemeClr val="tx1"/>
                </a:solidFill>
              </a:rPr>
              <a:t>and cameras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8430" y="1409700"/>
            <a:ext cx="2498053" cy="53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.bin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Geometry and animations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8430" y="2044700"/>
            <a:ext cx="2498053" cy="53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smtClean="0">
                <a:solidFill>
                  <a:schemeClr val="tx1"/>
                </a:solidFill>
              </a:rPr>
              <a:t>jpg, </a:t>
            </a:r>
            <a:r>
              <a:rPr lang="en-US" b="1" dirty="0">
                <a:solidFill>
                  <a:schemeClr val="tx1"/>
                </a:solidFill>
              </a:rPr>
              <a:t>.png, </a:t>
            </a:r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Textures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3395" y="2679700"/>
            <a:ext cx="2498053" cy="53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.glsl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GLSL source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1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oval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defRPr sz="1600" b="1" dirty="0" smtClean="0">
            <a:solidFill>
              <a:schemeClr val="tx2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27200</TotalTime>
  <Pages>0</Pages>
  <Words>26</Words>
  <Characters>0</Characters>
  <Application>Microsoft Office PowerPoint</Application>
  <PresentationFormat>Custom</PresentationFormat>
  <Lines>0</Lines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Khronos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Khronos</dc:title>
  <dc:creator>ntrevett@nvidia.com</dc:creator>
  <cp:lastModifiedBy>Cozzi, Patrick</cp:lastModifiedBy>
  <cp:revision>2012</cp:revision>
  <dcterms:created xsi:type="dcterms:W3CDTF">2009-08-07T20:40:08Z</dcterms:created>
  <dcterms:modified xsi:type="dcterms:W3CDTF">2013-03-19T14:25:02Z</dcterms:modified>
</cp:coreProperties>
</file>