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10972800" cy="6172200"/>
  <p:notesSz cx="6858000" cy="9144000"/>
  <p:defaultTextStyle>
    <a:defPPr>
      <a:defRPr lang="en-US"/>
    </a:defPPr>
    <a:lvl1pPr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1pPr>
    <a:lvl2pPr marL="225294" indent="302224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2pPr>
    <a:lvl3pPr marL="450588" indent="604447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3pPr>
    <a:lvl4pPr marL="677713" indent="904839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4pPr>
    <a:lvl5pPr marL="903008" indent="1207063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5pPr>
    <a:lvl6pPr marL="2637587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6pPr>
    <a:lvl7pPr marL="3165104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7pPr>
    <a:lvl8pPr marL="3692622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8pPr>
    <a:lvl9pPr marL="4220139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9pPr>
  </p:defaultTextStyle>
  <p:extLst>
    <p:ext uri="{521415D9-36F7-43E2-AB2F-B90AF26B5E84}">
      <p14:sectionLst xmlns:p14="http://schemas.microsoft.com/office/powerpoint/2010/main">
        <p14:section name="Khronos" id="{5E681FAC-0C06-4822-BB90-85DBC4F7060D}">
          <p14:sldIdLst>
            <p14:sldId id="29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FF"/>
    <a:srgbClr val="EB9595"/>
    <a:srgbClr val="FFFFCC"/>
    <a:srgbClr val="FFD1D1"/>
    <a:srgbClr val="669900"/>
    <a:srgbClr val="99CC00"/>
    <a:srgbClr val="C5D75B"/>
    <a:srgbClr val="A50021"/>
    <a:srgbClr val="760A6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69" autoAdjust="0"/>
    <p:restoredTop sz="94348" autoAdjust="0"/>
  </p:normalViewPr>
  <p:slideViewPr>
    <p:cSldViewPr>
      <p:cViewPr>
        <p:scale>
          <a:sx n="132" d="100"/>
          <a:sy n="132" d="100"/>
        </p:scale>
        <p:origin x="-156" y="-72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16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DD06D4A-CF2D-4992-86A5-B408BE1E3ED8}" type="datetime1">
              <a:rPr lang="en-US"/>
              <a:pPr>
                <a:defRPr/>
              </a:pPr>
              <a:t>3/19/2013</a:t>
            </a:fld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A749182-AEB3-42EF-B7AD-DE493192C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07090237-33E4-4258-B505-EB7EDC82E773}" type="datetime1">
              <a:rPr lang="en-US"/>
              <a:pPr>
                <a:defRPr/>
              </a:pPr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C248CA66-D627-42A0-BF1C-84F239AF9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225294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505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77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90300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130206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56247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82288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08330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57306"/>
            <a:ext cx="9326880" cy="1323349"/>
          </a:xfrm>
        </p:spPr>
        <p:txBody>
          <a:bodyPr/>
          <a:lstStyle>
            <a:lvl1pPr algn="ctr">
              <a:lnSpc>
                <a:spcPct val="85000"/>
              </a:lnSpc>
              <a:defRPr lang="en-US" sz="5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4837829"/>
            <a:ext cx="7680960" cy="964039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1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0722" y="1104900"/>
            <a:ext cx="7211356" cy="1524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10026316" cy="63341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22422"/>
            <a:ext cx="5715000" cy="4755174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ahoma" pitchFamily="34" charset="0"/>
                <a:cs typeface="Tahoma" pitchFamily="34" charset="0"/>
              </a:defRPr>
            </a:lvl3pPr>
            <a:lvl4pPr>
              <a:defRPr sz="1800" b="0">
                <a:latin typeface="Tahoma" pitchFamily="34" charset="0"/>
                <a:cs typeface="Tahoma" pitchFamily="34" charset="0"/>
              </a:defRPr>
            </a:lvl4pPr>
            <a:lvl5pPr>
              <a:defRPr sz="1800" b="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881095" y="4662422"/>
            <a:ext cx="2379816" cy="50293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0080" y="266700"/>
            <a:ext cx="1029271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022" y="922421"/>
            <a:ext cx="10286753" cy="48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3" tIns="48957" rIns="97913" bIns="4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248400" y="5978462"/>
            <a:ext cx="4684396" cy="21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192" tIns="22596" rIns="45192" bIns="22596"/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1000" b="1" dirty="0">
                <a:solidFill>
                  <a:schemeClr val="bg2"/>
                </a:solidFill>
              </a:rPr>
              <a:t>© Copyright Khronos </a:t>
            </a:r>
            <a:r>
              <a:rPr lang="en-US" sz="1000" b="1" dirty="0" smtClean="0">
                <a:solidFill>
                  <a:schemeClr val="bg2"/>
                </a:solidFill>
              </a:rPr>
              <a:t>Group</a:t>
            </a:r>
            <a:r>
              <a:rPr lang="en-US" sz="1000" b="1" baseline="0" dirty="0" smtClean="0">
                <a:solidFill>
                  <a:schemeClr val="bg2"/>
                </a:solidFill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</a:rPr>
              <a:t>2013</a:t>
            </a:r>
            <a:r>
              <a:rPr lang="en-US" sz="1000" b="1" baseline="0" dirty="0" smtClean="0">
                <a:solidFill>
                  <a:schemeClr val="bg2"/>
                </a:solidFill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</a:rPr>
              <a:t>| Page </a:t>
            </a:r>
            <a:fld id="{9539ED03-2A5D-463F-9377-F8D7665AFEA6}" type="slidenum">
              <a:rPr lang="en-US" sz="1000" b="1">
                <a:solidFill>
                  <a:schemeClr val="bg2"/>
                </a:solidFill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62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ＭＳ Ｐゴシック" charset="-128"/>
          <a:cs typeface="Tahoma" pitchFamily="34" charset="0"/>
        </a:defRPr>
      </a:lvl1pPr>
      <a:lvl2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226041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452082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678124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904165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179502" indent="-179502" algn="l" defTabSz="978105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rgbClr val="FF0000"/>
        </a:buClr>
        <a:buChar char="•"/>
        <a:defRPr lang="en-US" sz="2000" b="1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1pPr>
      <a:lvl2pPr marL="48905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2pPr>
      <a:lvl3pPr marL="79860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3pPr>
      <a:lvl4pPr marL="1098995" indent="-177671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4pPr>
      <a:lvl5pPr marL="1408545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5pPr>
      <a:lvl6pPr marL="1635659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6pPr>
      <a:lvl7pPr marL="1861700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7pPr>
      <a:lvl8pPr marL="2087741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8pPr>
      <a:lvl9pPr marL="2313783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041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082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124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4165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206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247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2288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833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277989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Modeling 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63492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COLLADA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48995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DAE2JSON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1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GL APIs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34498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glTF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  <a:endCxn id="9" idx="1"/>
          </p:cNvCxnSpPr>
          <p:nvPr/>
        </p:nvCxnSpPr>
        <p:spPr bwMode="auto">
          <a:xfrm>
            <a:off x="2497188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" name="Straight Arrow Connector 4"/>
          <p:cNvCxnSpPr>
            <a:stCxn id="9" idx="3"/>
            <a:endCxn id="10" idx="1"/>
          </p:cNvCxnSpPr>
          <p:nvPr/>
        </p:nvCxnSpPr>
        <p:spPr bwMode="auto">
          <a:xfrm>
            <a:off x="4082691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 bwMode="auto">
          <a:xfrm>
            <a:off x="5668194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 bwMode="auto">
          <a:xfrm>
            <a:off x="7253697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7543800" y="3467100"/>
            <a:ext cx="1371600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ahoma" pitchFamily="34" charset="0"/>
                <a:cs typeface="Tahoma" pitchFamily="34" charset="0"/>
                <a:sym typeface="Myriad Set Text" charset="0"/>
              </a:rPr>
              <a:t>Render asset with OpenGL, OpenGL ES, or WebGL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958297" y="3467100"/>
            <a:ext cx="1371600" cy="11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Optimized for rendering, not </a:t>
            </a:r>
            <a:r>
              <a:rPr lang="en-US" sz="1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modeling tools</a:t>
            </a:r>
            <a:endParaRPr lang="en-US" sz="12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372794" y="3467100"/>
            <a:ext cx="1371600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Pipeline to convert COLLADA to glTF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787291" y="3467100"/>
            <a:ext cx="1371600" cy="11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Interchange assets </a:t>
            </a: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between modeling tools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201788" y="3467100"/>
            <a:ext cx="1371600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Create and modify assets</a:t>
            </a:r>
          </a:p>
        </p:txBody>
      </p:sp>
    </p:spTree>
    <p:extLst>
      <p:ext uri="{BB962C8B-B14F-4D97-AF65-F5344CB8AC3E}">
        <p14:creationId xmlns:p14="http://schemas.microsoft.com/office/powerpoint/2010/main" val="314271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rono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oval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58750" algn="l"/>
            <a:tab pos="1757363" algn="l"/>
            <a:tab pos="3357563" algn="l"/>
            <a:tab pos="4956175" algn="l"/>
            <a:tab pos="6553200" algn="l"/>
          </a:tabLst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Tahoma" pitchFamily="34" charset="0"/>
            <a:cs typeface="Tahoma" pitchFamily="34" charset="0"/>
            <a:sym typeface="Myriad Set Text" charset="0"/>
          </a:defRPr>
        </a:defPPr>
      </a:lstStyle>
    </a:spDef>
    <a:lnDef>
      <a:spPr bwMode="auto">
        <a:solidFill>
          <a:srgbClr val="E66714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3175" algn="ctr">
          <a:noFill/>
          <a:miter lim="800000"/>
          <a:headEnd/>
          <a:tailEnd/>
        </a:ln>
        <a:effectLst/>
      </a:spPr>
      <a:bodyPr wrap="none" rtlCol="0">
        <a:spAutoFit/>
      </a:bodyPr>
      <a:lstStyle>
        <a:defPPr>
          <a:defRPr sz="1600" b="1" dirty="0" smtClean="0">
            <a:solidFill>
              <a:schemeClr val="tx2"/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3_Khro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hro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27258</TotalTime>
  <Pages>0</Pages>
  <Words>39</Words>
  <Characters>0</Characters>
  <Application>Microsoft Office PowerPoint</Application>
  <PresentationFormat>Custom</PresentationFormat>
  <Lines>0</Lines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Khronos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Khronos</dc:title>
  <dc:creator>ntrevett@nvidia.com</dc:creator>
  <cp:lastModifiedBy>Cozzi, Patrick</cp:lastModifiedBy>
  <cp:revision>2016</cp:revision>
  <dcterms:created xsi:type="dcterms:W3CDTF">2009-08-07T20:40:08Z</dcterms:created>
  <dcterms:modified xsi:type="dcterms:W3CDTF">2013-03-19T16:52:12Z</dcterms:modified>
</cp:coreProperties>
</file>