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B00000"/>
    <a:srgbClr val="E9D0F4"/>
    <a:srgbClr val="C78AE2"/>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snapToGrid="0">
      <p:cViewPr varScale="1">
        <p:scale>
          <a:sx n="74" d="100"/>
          <a:sy n="74" d="100"/>
        </p:scale>
        <p:origin x="1042" y="67"/>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7" name=""/>
        <p:cNvGrpSpPr/>
        <p:nvPr/>
      </p:nvGrpSpPr>
      <p:grpSpPr>
        <a:xfrm>
          <a:off x="0" y="0"/>
          <a:ext cx="0" cy="0"/>
          <a:chOff x="0" y="0"/>
          <a:chExt cx="0" cy="0"/>
        </a:xfrm>
      </p:grpSpPr>
      <p:sp>
        <p:nvSpPr>
          <p:cNvPr id="1048723"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24"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2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26"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27"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28"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6" name=""/>
        <p:cNvGrpSpPr/>
        <p:nvPr/>
      </p:nvGrpSpPr>
      <p:grpSpPr>
        <a:xfrm>
          <a:off x="0" y="0"/>
          <a:ext cx="0" cy="0"/>
          <a:chOff x="0" y="0"/>
          <a:chExt cx="0" cy="0"/>
        </a:xfrm>
      </p:grpSpPr>
      <p:sp>
        <p:nvSpPr>
          <p:cNvPr id="1048668"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669"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IN"/>
          </a:p>
        </p:txBody>
      </p:sp>
      <p:sp>
        <p:nvSpPr>
          <p:cNvPr id="1048670" name="Date Placeholder 3"/>
          <p:cNvSpPr>
            <a:spLocks noGrp="1"/>
          </p:cNvSpPr>
          <p:nvPr>
            <p:ph type="dt" sz="half" idx="10"/>
          </p:nvPr>
        </p:nvSpPr>
        <p:spPr/>
        <p:txBody>
          <a:bodyPr/>
          <a:p>
            <a:fld id="{98CE1260-56B5-49F3-8374-FEB58279DE69}" type="datetimeFigureOut">
              <a:rPr lang="en-IN" smtClean="0"/>
              <a:t>09-04-2024</a:t>
            </a:fld>
            <a:endParaRPr lang="en-IN"/>
          </a:p>
        </p:txBody>
      </p:sp>
      <p:sp>
        <p:nvSpPr>
          <p:cNvPr id="1048671" name="Footer Placeholder 4"/>
          <p:cNvSpPr>
            <a:spLocks noGrp="1"/>
          </p:cNvSpPr>
          <p:nvPr>
            <p:ph type="ftr" sz="quarter" idx="11"/>
          </p:nvPr>
        </p:nvSpPr>
        <p:spPr/>
        <p:txBody>
          <a:bodyPr/>
          <a:p>
            <a:endParaRPr lang="en-IN"/>
          </a:p>
        </p:txBody>
      </p:sp>
      <p:sp>
        <p:nvSpPr>
          <p:cNvPr id="1048672" name="Slide Number Placeholder 5"/>
          <p:cNvSpPr>
            <a:spLocks noGrp="1"/>
          </p:cNvSpPr>
          <p:nvPr>
            <p:ph type="sldNum" sz="quarter" idx="12"/>
          </p:nvPr>
        </p:nvSpPr>
        <p:spPr/>
        <p:txBody>
          <a:bodyPr/>
          <a:p>
            <a:fld id="{301B37E9-FAE6-48CD-94A8-5B2A2DC34583}"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93" name="Title 1"/>
          <p:cNvSpPr>
            <a:spLocks noGrp="1"/>
          </p:cNvSpPr>
          <p:nvPr>
            <p:ph type="title"/>
          </p:nvPr>
        </p:nvSpPr>
        <p:spPr/>
        <p:txBody>
          <a:bodyPr/>
          <a:p>
            <a:r>
              <a:rPr lang="en-US"/>
              <a:t>Click to edit Master title style</a:t>
            </a:r>
            <a:endParaRPr lang="en-IN"/>
          </a:p>
        </p:txBody>
      </p:sp>
      <p:sp>
        <p:nvSpPr>
          <p:cNvPr id="1048694"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5" name="Date Placeholder 3"/>
          <p:cNvSpPr>
            <a:spLocks noGrp="1"/>
          </p:cNvSpPr>
          <p:nvPr>
            <p:ph type="dt" sz="half" idx="10"/>
          </p:nvPr>
        </p:nvSpPr>
        <p:spPr/>
        <p:txBody>
          <a:bodyPr/>
          <a:p>
            <a:fld id="{98CE1260-56B5-49F3-8374-FEB58279DE69}" type="datetimeFigureOut">
              <a:rPr lang="en-IN" smtClean="0"/>
              <a:t>09-04-2024</a:t>
            </a:fld>
            <a:endParaRPr lang="en-IN"/>
          </a:p>
        </p:txBody>
      </p:sp>
      <p:sp>
        <p:nvSpPr>
          <p:cNvPr id="1048696" name="Footer Placeholder 4"/>
          <p:cNvSpPr>
            <a:spLocks noGrp="1"/>
          </p:cNvSpPr>
          <p:nvPr>
            <p:ph type="ftr" sz="quarter" idx="11"/>
          </p:nvPr>
        </p:nvSpPr>
        <p:spPr/>
        <p:txBody>
          <a:bodyPr/>
          <a:p>
            <a:endParaRPr lang="en-IN"/>
          </a:p>
        </p:txBody>
      </p:sp>
      <p:sp>
        <p:nvSpPr>
          <p:cNvPr id="1048697" name="Slide Number Placeholder 5"/>
          <p:cNvSpPr>
            <a:spLocks noGrp="1"/>
          </p:cNvSpPr>
          <p:nvPr>
            <p:ph type="sldNum" sz="quarter" idx="12"/>
          </p:nvPr>
        </p:nvSpPr>
        <p:spPr/>
        <p:txBody>
          <a:bodyPr/>
          <a:p>
            <a:fld id="{301B37E9-FAE6-48CD-94A8-5B2A2DC3458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8" name=""/>
        <p:cNvGrpSpPr/>
        <p:nvPr/>
      </p:nvGrpSpPr>
      <p:grpSpPr>
        <a:xfrm>
          <a:off x="0" y="0"/>
          <a:ext cx="0" cy="0"/>
          <a:chOff x="0" y="0"/>
          <a:chExt cx="0" cy="0"/>
        </a:xfrm>
      </p:grpSpPr>
      <p:sp>
        <p:nvSpPr>
          <p:cNvPr id="1048677" name="Vertical Title 1"/>
          <p:cNvSpPr>
            <a:spLocks noGrp="1"/>
          </p:cNvSpPr>
          <p:nvPr>
            <p:ph type="title" orient="vert"/>
          </p:nvPr>
        </p:nvSpPr>
        <p:spPr>
          <a:xfrm>
            <a:off x="8724900" y="365125"/>
            <a:ext cx="2628900" cy="5811838"/>
          </a:xfrm>
        </p:spPr>
        <p:txBody>
          <a:bodyPr vert="eaVert"/>
          <a:p>
            <a:r>
              <a:rPr lang="en-US"/>
              <a:t>Click to edit Master title style</a:t>
            </a:r>
            <a:endParaRPr lang="en-IN"/>
          </a:p>
        </p:txBody>
      </p:sp>
      <p:sp>
        <p:nvSpPr>
          <p:cNvPr id="1048678"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9" name="Date Placeholder 3"/>
          <p:cNvSpPr>
            <a:spLocks noGrp="1"/>
          </p:cNvSpPr>
          <p:nvPr>
            <p:ph type="dt" sz="half" idx="10"/>
          </p:nvPr>
        </p:nvSpPr>
        <p:spPr/>
        <p:txBody>
          <a:bodyPr/>
          <a:p>
            <a:fld id="{98CE1260-56B5-49F3-8374-FEB58279DE69}" type="datetimeFigureOut">
              <a:rPr lang="en-IN" smtClean="0"/>
              <a:t>09-04-2024</a:t>
            </a:fld>
            <a:endParaRPr lang="en-IN"/>
          </a:p>
        </p:txBody>
      </p:sp>
      <p:sp>
        <p:nvSpPr>
          <p:cNvPr id="1048680" name="Footer Placeholder 4"/>
          <p:cNvSpPr>
            <a:spLocks noGrp="1"/>
          </p:cNvSpPr>
          <p:nvPr>
            <p:ph type="ftr" sz="quarter" idx="11"/>
          </p:nvPr>
        </p:nvSpPr>
        <p:spPr/>
        <p:txBody>
          <a:bodyPr/>
          <a:p>
            <a:endParaRPr lang="en-IN"/>
          </a:p>
        </p:txBody>
      </p:sp>
      <p:sp>
        <p:nvSpPr>
          <p:cNvPr id="1048681" name="Slide Number Placeholder 5"/>
          <p:cNvSpPr>
            <a:spLocks noGrp="1"/>
          </p:cNvSpPr>
          <p:nvPr>
            <p:ph type="sldNum" sz="quarter" idx="12"/>
          </p:nvPr>
        </p:nvSpPr>
        <p:spPr/>
        <p:txBody>
          <a:bodyPr/>
          <a:p>
            <a:fld id="{301B37E9-FAE6-48CD-94A8-5B2A2DC3458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9" name=""/>
        <p:cNvGrpSpPr/>
        <p:nvPr/>
      </p:nvGrpSpPr>
      <p:grpSpPr>
        <a:xfrm>
          <a:off x="0" y="0"/>
          <a:ext cx="0" cy="0"/>
          <a:chOff x="0" y="0"/>
          <a:chExt cx="0" cy="0"/>
        </a:xfrm>
      </p:grpSpPr>
      <p:sp>
        <p:nvSpPr>
          <p:cNvPr id="1048682" name="Title 1"/>
          <p:cNvSpPr>
            <a:spLocks noGrp="1"/>
          </p:cNvSpPr>
          <p:nvPr>
            <p:ph type="title"/>
          </p:nvPr>
        </p:nvSpPr>
        <p:spPr/>
        <p:txBody>
          <a:bodyPr/>
          <a:p>
            <a:r>
              <a:rPr lang="en-US"/>
              <a:t>Click to edit Master title style</a:t>
            </a:r>
            <a:endParaRPr lang="en-IN"/>
          </a:p>
        </p:txBody>
      </p:sp>
      <p:sp>
        <p:nvSpPr>
          <p:cNvPr id="1048683"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Date Placeholder 3"/>
          <p:cNvSpPr>
            <a:spLocks noGrp="1"/>
          </p:cNvSpPr>
          <p:nvPr>
            <p:ph type="dt" sz="half" idx="10"/>
          </p:nvPr>
        </p:nvSpPr>
        <p:spPr/>
        <p:txBody>
          <a:bodyPr/>
          <a:p>
            <a:fld id="{98CE1260-56B5-49F3-8374-FEB58279DE69}" type="datetimeFigureOut">
              <a:rPr lang="en-IN" smtClean="0"/>
              <a:t>09-04-2024</a:t>
            </a:fld>
            <a:endParaRPr lang="en-IN"/>
          </a:p>
        </p:txBody>
      </p:sp>
      <p:sp>
        <p:nvSpPr>
          <p:cNvPr id="1048685" name="Footer Placeholder 4"/>
          <p:cNvSpPr>
            <a:spLocks noGrp="1"/>
          </p:cNvSpPr>
          <p:nvPr>
            <p:ph type="ftr" sz="quarter" idx="11"/>
          </p:nvPr>
        </p:nvSpPr>
        <p:spPr/>
        <p:txBody>
          <a:bodyPr/>
          <a:p>
            <a:endParaRPr lang="en-IN"/>
          </a:p>
        </p:txBody>
      </p:sp>
      <p:sp>
        <p:nvSpPr>
          <p:cNvPr id="1048686" name="Slide Number Placeholder 5"/>
          <p:cNvSpPr>
            <a:spLocks noGrp="1"/>
          </p:cNvSpPr>
          <p:nvPr>
            <p:ph type="sldNum" sz="quarter" idx="12"/>
          </p:nvPr>
        </p:nvSpPr>
        <p:spPr/>
        <p:txBody>
          <a:bodyPr/>
          <a:p>
            <a:fld id="{301B37E9-FAE6-48CD-94A8-5B2A2DC3458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98"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99" name="Text Placeholder 2"/>
          <p:cNvSpPr>
            <a:spLocks noGrp="1"/>
          </p:cNvSpPr>
          <p:nvPr>
            <p:ph type="body" idx="1"/>
          </p:nvPr>
        </p:nvSpPr>
        <p:spPr>
          <a:xfrm>
            <a:off x="831850" y="4589463"/>
            <a:ext cx="10515600" cy="1500187"/>
          </a:xfrm>
        </p:spPr>
        <p:txBody>
          <a:bodyPr/>
          <a:lstStyle>
            <a:lvl1pPr indent="0" marL="0">
              <a:buNone/>
              <a:defRPr sz="2400">
                <a:solidFill>
                  <a:schemeClr val="tx1">
                    <a:tint val="82000"/>
                  </a:schemeClr>
                </a:solidFill>
              </a:defRPr>
            </a:lvl1pPr>
            <a:lvl2pPr indent="0" marL="457200">
              <a:buNone/>
              <a:defRPr sz="2000">
                <a:solidFill>
                  <a:schemeClr val="tx1">
                    <a:tint val="82000"/>
                  </a:schemeClr>
                </a:solidFill>
              </a:defRPr>
            </a:lvl2pPr>
            <a:lvl3pPr indent="0" marL="914400">
              <a:buNone/>
              <a:defRPr sz="1800">
                <a:solidFill>
                  <a:schemeClr val="tx1">
                    <a:tint val="82000"/>
                  </a:schemeClr>
                </a:solidFill>
              </a:defRPr>
            </a:lvl3pPr>
            <a:lvl4pPr indent="0" marL="1371600">
              <a:buNone/>
              <a:defRPr sz="1600">
                <a:solidFill>
                  <a:schemeClr val="tx1">
                    <a:tint val="82000"/>
                  </a:schemeClr>
                </a:solidFill>
              </a:defRPr>
            </a:lvl4pPr>
            <a:lvl5pPr indent="0" marL="1828800">
              <a:buNone/>
              <a:defRPr sz="1600">
                <a:solidFill>
                  <a:schemeClr val="tx1">
                    <a:tint val="82000"/>
                  </a:schemeClr>
                </a:solidFill>
              </a:defRPr>
            </a:lvl5pPr>
            <a:lvl6pPr indent="0" marL="2286000">
              <a:buNone/>
              <a:defRPr sz="1600">
                <a:solidFill>
                  <a:schemeClr val="tx1">
                    <a:tint val="82000"/>
                  </a:schemeClr>
                </a:solidFill>
              </a:defRPr>
            </a:lvl6pPr>
            <a:lvl7pPr indent="0" marL="2743200">
              <a:buNone/>
              <a:defRPr sz="1600">
                <a:solidFill>
                  <a:schemeClr val="tx1">
                    <a:tint val="82000"/>
                  </a:schemeClr>
                </a:solidFill>
              </a:defRPr>
            </a:lvl7pPr>
            <a:lvl8pPr indent="0" marL="3200400">
              <a:buNone/>
              <a:defRPr sz="1600">
                <a:solidFill>
                  <a:schemeClr val="tx1">
                    <a:tint val="82000"/>
                  </a:schemeClr>
                </a:solidFill>
              </a:defRPr>
            </a:lvl8pPr>
            <a:lvl9pPr indent="0" marL="3657600">
              <a:buNone/>
              <a:defRPr sz="1600">
                <a:solidFill>
                  <a:schemeClr val="tx1">
                    <a:tint val="82000"/>
                  </a:schemeClr>
                </a:solidFill>
              </a:defRPr>
            </a:lvl9pPr>
          </a:lstStyle>
          <a:p>
            <a:pPr lvl="0"/>
            <a:r>
              <a:rPr lang="en-US"/>
              <a:t>Click to edit Master text styles</a:t>
            </a:r>
          </a:p>
        </p:txBody>
      </p:sp>
      <p:sp>
        <p:nvSpPr>
          <p:cNvPr id="1048700" name="Date Placeholder 3"/>
          <p:cNvSpPr>
            <a:spLocks noGrp="1"/>
          </p:cNvSpPr>
          <p:nvPr>
            <p:ph type="dt" sz="half" idx="10"/>
          </p:nvPr>
        </p:nvSpPr>
        <p:spPr/>
        <p:txBody>
          <a:bodyPr/>
          <a:p>
            <a:fld id="{98CE1260-56B5-49F3-8374-FEB58279DE69}" type="datetimeFigureOut">
              <a:rPr lang="en-IN" smtClean="0"/>
              <a:t>09-04-2024</a:t>
            </a:fld>
            <a:endParaRPr lang="en-IN"/>
          </a:p>
        </p:txBody>
      </p:sp>
      <p:sp>
        <p:nvSpPr>
          <p:cNvPr id="1048701" name="Footer Placeholder 4"/>
          <p:cNvSpPr>
            <a:spLocks noGrp="1"/>
          </p:cNvSpPr>
          <p:nvPr>
            <p:ph type="ftr" sz="quarter" idx="11"/>
          </p:nvPr>
        </p:nvSpPr>
        <p:spPr/>
        <p:txBody>
          <a:bodyPr/>
          <a:p>
            <a:endParaRPr lang="en-IN"/>
          </a:p>
        </p:txBody>
      </p:sp>
      <p:sp>
        <p:nvSpPr>
          <p:cNvPr id="1048702" name="Slide Number Placeholder 5"/>
          <p:cNvSpPr>
            <a:spLocks noGrp="1"/>
          </p:cNvSpPr>
          <p:nvPr>
            <p:ph type="sldNum" sz="quarter" idx="12"/>
          </p:nvPr>
        </p:nvSpPr>
        <p:spPr/>
        <p:txBody>
          <a:bodyPr/>
          <a:p>
            <a:fld id="{301B37E9-FAE6-48CD-94A8-5B2A2DC3458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703" name="Title 1"/>
          <p:cNvSpPr>
            <a:spLocks noGrp="1"/>
          </p:cNvSpPr>
          <p:nvPr>
            <p:ph type="title"/>
          </p:nvPr>
        </p:nvSpPr>
        <p:spPr/>
        <p:txBody>
          <a:bodyPr/>
          <a:p>
            <a:r>
              <a:rPr lang="en-US"/>
              <a:t>Click to edit Master title style</a:t>
            </a:r>
            <a:endParaRPr lang="en-IN"/>
          </a:p>
        </p:txBody>
      </p:sp>
      <p:sp>
        <p:nvSpPr>
          <p:cNvPr id="1048704"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Date Placeholder 4"/>
          <p:cNvSpPr>
            <a:spLocks noGrp="1"/>
          </p:cNvSpPr>
          <p:nvPr>
            <p:ph type="dt" sz="half" idx="10"/>
          </p:nvPr>
        </p:nvSpPr>
        <p:spPr/>
        <p:txBody>
          <a:bodyPr/>
          <a:p>
            <a:fld id="{98CE1260-56B5-49F3-8374-FEB58279DE69}" type="datetimeFigureOut">
              <a:rPr lang="en-IN" smtClean="0"/>
              <a:t>09-04-2024</a:t>
            </a:fld>
            <a:endParaRPr lang="en-IN"/>
          </a:p>
        </p:txBody>
      </p:sp>
      <p:sp>
        <p:nvSpPr>
          <p:cNvPr id="1048707" name="Footer Placeholder 5"/>
          <p:cNvSpPr>
            <a:spLocks noGrp="1"/>
          </p:cNvSpPr>
          <p:nvPr>
            <p:ph type="ftr" sz="quarter" idx="11"/>
          </p:nvPr>
        </p:nvSpPr>
        <p:spPr/>
        <p:txBody>
          <a:bodyPr/>
          <a:p>
            <a:endParaRPr lang="en-IN"/>
          </a:p>
        </p:txBody>
      </p:sp>
      <p:sp>
        <p:nvSpPr>
          <p:cNvPr id="1048708" name="Slide Number Placeholder 6"/>
          <p:cNvSpPr>
            <a:spLocks noGrp="1"/>
          </p:cNvSpPr>
          <p:nvPr>
            <p:ph type="sldNum" sz="quarter" idx="12"/>
          </p:nvPr>
        </p:nvSpPr>
        <p:spPr/>
        <p:txBody>
          <a:bodyPr/>
          <a:p>
            <a:fld id="{301B37E9-FAE6-48CD-94A8-5B2A2DC3458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4" name=""/>
        <p:cNvGrpSpPr/>
        <p:nvPr/>
      </p:nvGrpSpPr>
      <p:grpSpPr>
        <a:xfrm>
          <a:off x="0" y="0"/>
          <a:ext cx="0" cy="0"/>
          <a:chOff x="0" y="0"/>
          <a:chExt cx="0" cy="0"/>
        </a:xfrm>
      </p:grpSpPr>
      <p:sp>
        <p:nvSpPr>
          <p:cNvPr id="1048709" name="Title 1"/>
          <p:cNvSpPr>
            <a:spLocks noGrp="1"/>
          </p:cNvSpPr>
          <p:nvPr>
            <p:ph type="title"/>
          </p:nvPr>
        </p:nvSpPr>
        <p:spPr>
          <a:xfrm>
            <a:off x="839788" y="365125"/>
            <a:ext cx="10515600" cy="1325563"/>
          </a:xfrm>
        </p:spPr>
        <p:txBody>
          <a:bodyPr/>
          <a:p>
            <a:r>
              <a:rPr lang="en-US"/>
              <a:t>Click to edit Master title style</a:t>
            </a:r>
            <a:endParaRPr lang="en-IN"/>
          </a:p>
        </p:txBody>
      </p:sp>
      <p:sp>
        <p:nvSpPr>
          <p:cNvPr id="1048710"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1"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3"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Date Placeholder 6"/>
          <p:cNvSpPr>
            <a:spLocks noGrp="1"/>
          </p:cNvSpPr>
          <p:nvPr>
            <p:ph type="dt" sz="half" idx="10"/>
          </p:nvPr>
        </p:nvSpPr>
        <p:spPr/>
        <p:txBody>
          <a:bodyPr/>
          <a:p>
            <a:fld id="{98CE1260-56B5-49F3-8374-FEB58279DE69}" type="datetimeFigureOut">
              <a:rPr lang="en-IN" smtClean="0"/>
              <a:t>09-04-2024</a:t>
            </a:fld>
            <a:endParaRPr lang="en-IN"/>
          </a:p>
        </p:txBody>
      </p:sp>
      <p:sp>
        <p:nvSpPr>
          <p:cNvPr id="1048715" name="Footer Placeholder 7"/>
          <p:cNvSpPr>
            <a:spLocks noGrp="1"/>
          </p:cNvSpPr>
          <p:nvPr>
            <p:ph type="ftr" sz="quarter" idx="11"/>
          </p:nvPr>
        </p:nvSpPr>
        <p:spPr/>
        <p:txBody>
          <a:bodyPr/>
          <a:p>
            <a:endParaRPr lang="en-IN"/>
          </a:p>
        </p:txBody>
      </p:sp>
      <p:sp>
        <p:nvSpPr>
          <p:cNvPr id="1048716" name="Slide Number Placeholder 8"/>
          <p:cNvSpPr>
            <a:spLocks noGrp="1"/>
          </p:cNvSpPr>
          <p:nvPr>
            <p:ph type="sldNum" sz="quarter" idx="12"/>
          </p:nvPr>
        </p:nvSpPr>
        <p:spPr/>
        <p:txBody>
          <a:bodyPr/>
          <a:p>
            <a:fld id="{301B37E9-FAE6-48CD-94A8-5B2A2DC3458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73" name="Title 1"/>
          <p:cNvSpPr>
            <a:spLocks noGrp="1"/>
          </p:cNvSpPr>
          <p:nvPr>
            <p:ph type="title"/>
          </p:nvPr>
        </p:nvSpPr>
        <p:spPr/>
        <p:txBody>
          <a:bodyPr/>
          <a:p>
            <a:r>
              <a:rPr lang="en-US"/>
              <a:t>Click to edit Master title style</a:t>
            </a:r>
            <a:endParaRPr lang="en-IN"/>
          </a:p>
        </p:txBody>
      </p:sp>
      <p:sp>
        <p:nvSpPr>
          <p:cNvPr id="1048674" name="Date Placeholder 2"/>
          <p:cNvSpPr>
            <a:spLocks noGrp="1"/>
          </p:cNvSpPr>
          <p:nvPr>
            <p:ph type="dt" sz="half" idx="10"/>
          </p:nvPr>
        </p:nvSpPr>
        <p:spPr/>
        <p:txBody>
          <a:bodyPr/>
          <a:p>
            <a:fld id="{98CE1260-56B5-49F3-8374-FEB58279DE69}" type="datetimeFigureOut">
              <a:rPr lang="en-IN" smtClean="0"/>
              <a:t>09-04-2024</a:t>
            </a:fld>
            <a:endParaRPr lang="en-IN"/>
          </a:p>
        </p:txBody>
      </p:sp>
      <p:sp>
        <p:nvSpPr>
          <p:cNvPr id="1048675" name="Footer Placeholder 3"/>
          <p:cNvSpPr>
            <a:spLocks noGrp="1"/>
          </p:cNvSpPr>
          <p:nvPr>
            <p:ph type="ftr" sz="quarter" idx="11"/>
          </p:nvPr>
        </p:nvSpPr>
        <p:spPr/>
        <p:txBody>
          <a:bodyPr/>
          <a:p>
            <a:endParaRPr lang="en-IN"/>
          </a:p>
        </p:txBody>
      </p:sp>
      <p:sp>
        <p:nvSpPr>
          <p:cNvPr id="1048676" name="Slide Number Placeholder 4"/>
          <p:cNvSpPr>
            <a:spLocks noGrp="1"/>
          </p:cNvSpPr>
          <p:nvPr>
            <p:ph type="sldNum" sz="quarter" idx="12"/>
          </p:nvPr>
        </p:nvSpPr>
        <p:spPr/>
        <p:txBody>
          <a:bodyPr/>
          <a:p>
            <a:fld id="{301B37E9-FAE6-48CD-94A8-5B2A2DC3458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3" name=""/>
        <p:cNvGrpSpPr/>
        <p:nvPr/>
      </p:nvGrpSpPr>
      <p:grpSpPr>
        <a:xfrm>
          <a:off x="0" y="0"/>
          <a:ext cx="0" cy="0"/>
          <a:chOff x="0" y="0"/>
          <a:chExt cx="0" cy="0"/>
        </a:xfrm>
      </p:grpSpPr>
      <p:sp>
        <p:nvSpPr>
          <p:cNvPr id="1048581" name="Date Placeholder 1"/>
          <p:cNvSpPr>
            <a:spLocks noGrp="1"/>
          </p:cNvSpPr>
          <p:nvPr>
            <p:ph type="dt" sz="half" idx="10"/>
          </p:nvPr>
        </p:nvSpPr>
        <p:spPr/>
        <p:txBody>
          <a:bodyPr/>
          <a:p>
            <a:fld id="{98CE1260-56B5-49F3-8374-FEB58279DE69}" type="datetimeFigureOut">
              <a:rPr lang="en-IN" smtClean="0"/>
              <a:t>09-04-2024</a:t>
            </a:fld>
            <a:endParaRPr lang="en-IN"/>
          </a:p>
        </p:txBody>
      </p:sp>
      <p:sp>
        <p:nvSpPr>
          <p:cNvPr id="1048582" name="Footer Placeholder 2"/>
          <p:cNvSpPr>
            <a:spLocks noGrp="1"/>
          </p:cNvSpPr>
          <p:nvPr>
            <p:ph type="ftr" sz="quarter" idx="11"/>
          </p:nvPr>
        </p:nvSpPr>
        <p:spPr/>
        <p:txBody>
          <a:bodyPr/>
          <a:p>
            <a:endParaRPr lang="en-IN"/>
          </a:p>
        </p:txBody>
      </p:sp>
      <p:sp>
        <p:nvSpPr>
          <p:cNvPr id="1048583" name="Slide Number Placeholder 3"/>
          <p:cNvSpPr>
            <a:spLocks noGrp="1"/>
          </p:cNvSpPr>
          <p:nvPr>
            <p:ph type="sldNum" sz="quarter" idx="12"/>
          </p:nvPr>
        </p:nvSpPr>
        <p:spPr/>
        <p:txBody>
          <a:bodyPr/>
          <a:p>
            <a:fld id="{301B37E9-FAE6-48CD-94A8-5B2A2DC3458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5" name=""/>
        <p:cNvGrpSpPr/>
        <p:nvPr/>
      </p:nvGrpSpPr>
      <p:grpSpPr>
        <a:xfrm>
          <a:off x="0" y="0"/>
          <a:ext cx="0" cy="0"/>
          <a:chOff x="0" y="0"/>
          <a:chExt cx="0" cy="0"/>
        </a:xfrm>
      </p:grpSpPr>
      <p:sp>
        <p:nvSpPr>
          <p:cNvPr id="1048717"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718"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9"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20" name="Date Placeholder 4"/>
          <p:cNvSpPr>
            <a:spLocks noGrp="1"/>
          </p:cNvSpPr>
          <p:nvPr>
            <p:ph type="dt" sz="half" idx="10"/>
          </p:nvPr>
        </p:nvSpPr>
        <p:spPr/>
        <p:txBody>
          <a:bodyPr/>
          <a:p>
            <a:fld id="{98CE1260-56B5-49F3-8374-FEB58279DE69}" type="datetimeFigureOut">
              <a:rPr lang="en-IN" smtClean="0"/>
              <a:t>09-04-2024</a:t>
            </a:fld>
            <a:endParaRPr lang="en-IN"/>
          </a:p>
        </p:txBody>
      </p:sp>
      <p:sp>
        <p:nvSpPr>
          <p:cNvPr id="1048721" name="Footer Placeholder 5"/>
          <p:cNvSpPr>
            <a:spLocks noGrp="1"/>
          </p:cNvSpPr>
          <p:nvPr>
            <p:ph type="ftr" sz="quarter" idx="11"/>
          </p:nvPr>
        </p:nvSpPr>
        <p:spPr/>
        <p:txBody>
          <a:bodyPr/>
          <a:p>
            <a:endParaRPr lang="en-IN"/>
          </a:p>
        </p:txBody>
      </p:sp>
      <p:sp>
        <p:nvSpPr>
          <p:cNvPr id="1048722" name="Slide Number Placeholder 6"/>
          <p:cNvSpPr>
            <a:spLocks noGrp="1"/>
          </p:cNvSpPr>
          <p:nvPr>
            <p:ph type="sldNum" sz="quarter" idx="12"/>
          </p:nvPr>
        </p:nvSpPr>
        <p:spPr/>
        <p:txBody>
          <a:bodyPr/>
          <a:p>
            <a:fld id="{301B37E9-FAE6-48CD-94A8-5B2A2DC3458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87"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88"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89"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90" name="Date Placeholder 4"/>
          <p:cNvSpPr>
            <a:spLocks noGrp="1"/>
          </p:cNvSpPr>
          <p:nvPr>
            <p:ph type="dt" sz="half" idx="10"/>
          </p:nvPr>
        </p:nvSpPr>
        <p:spPr/>
        <p:txBody>
          <a:bodyPr/>
          <a:p>
            <a:fld id="{98CE1260-56B5-49F3-8374-FEB58279DE69}" type="datetimeFigureOut">
              <a:rPr lang="en-IN" smtClean="0"/>
              <a:t>09-04-2024</a:t>
            </a:fld>
            <a:endParaRPr lang="en-IN"/>
          </a:p>
        </p:txBody>
      </p:sp>
      <p:sp>
        <p:nvSpPr>
          <p:cNvPr id="1048691" name="Footer Placeholder 5"/>
          <p:cNvSpPr>
            <a:spLocks noGrp="1"/>
          </p:cNvSpPr>
          <p:nvPr>
            <p:ph type="ftr" sz="quarter" idx="11"/>
          </p:nvPr>
        </p:nvSpPr>
        <p:spPr/>
        <p:txBody>
          <a:bodyPr/>
          <a:p>
            <a:endParaRPr lang="en-IN"/>
          </a:p>
        </p:txBody>
      </p:sp>
      <p:sp>
        <p:nvSpPr>
          <p:cNvPr id="1048692" name="Slide Number Placeholder 6"/>
          <p:cNvSpPr>
            <a:spLocks noGrp="1"/>
          </p:cNvSpPr>
          <p:nvPr>
            <p:ph type="sldNum" sz="quarter" idx="12"/>
          </p:nvPr>
        </p:nvSpPr>
        <p:spPr/>
        <p:txBody>
          <a:bodyPr/>
          <a:p>
            <a:fld id="{301B37E9-FAE6-48CD-94A8-5B2A2DC3458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82000"/>
                  </a:schemeClr>
                </a:solidFill>
              </a:defRPr>
            </a:lvl1pPr>
          </a:lstStyle>
          <a:p>
            <a:fld id="{98CE1260-56B5-49F3-8374-FEB58279DE69}" type="datetimeFigureOut">
              <a:rPr lang="en-IN" smtClean="0"/>
              <a:t>09-04-2024</a:t>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82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82000"/>
                  </a:schemeClr>
                </a:solidFill>
              </a:defRPr>
            </a:lvl1pPr>
          </a:lstStyle>
          <a:p>
            <a:fld id="{301B37E9-FAE6-48CD-94A8-5B2A2DC34583}"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jpeg"/><Relationship Id="rId4"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7.png"/><Relationship Id="rId3"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8.png"/><Relationship Id="rId3"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9.png"/><Relationship Id="rId3"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0.png"/><Relationship Id="rId3"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24" name=""/>
        <p:cNvGrpSpPr/>
        <p:nvPr/>
      </p:nvGrpSpPr>
      <p:grpSpPr>
        <a:xfrm>
          <a:off x="0" y="0"/>
          <a:ext cx="0" cy="0"/>
          <a:chOff x="0" y="0"/>
          <a:chExt cx="0" cy="0"/>
        </a:xfrm>
      </p:grpSpPr>
      <p:sp>
        <p:nvSpPr>
          <p:cNvPr id="1048584" name="Rectangle 4"/>
          <p:cNvSpPr/>
          <p:nvPr/>
        </p:nvSpPr>
        <p:spPr>
          <a:xfrm>
            <a:off x="979714" y="359229"/>
            <a:ext cx="10711543" cy="6248400"/>
          </a:xfrm>
          <a:prstGeom prst="rect"/>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5" name="Rectangle 3"/>
          <p:cNvSpPr/>
          <p:nvPr/>
        </p:nvSpPr>
        <p:spPr>
          <a:xfrm>
            <a:off x="500743" y="707571"/>
            <a:ext cx="10913718" cy="5608905"/>
          </a:xfrm>
          <a:prstGeom prst="rect"/>
          <a:solidFill>
            <a:schemeClr val="bg1"/>
          </a:solidFill>
          <a:ln>
            <a:noFill/>
          </a:ln>
          <a:effectLst>
            <a:outerShdw algn="ctr" blurRad="317500" dir="5400000" dist="50800" rotWithShape="0" sx="105000" sy="10500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2" name="Picture 2"/>
          <p:cNvPicPr>
            <a:picLocks noChangeAspect="1" noChangeArrowheads="1"/>
          </p:cNvPicPr>
          <p:nvPr/>
        </p:nvPicPr>
        <p:blipFill>
          <a:blip xmlns:r="http://schemas.openxmlformats.org/officeDocument/2006/relationships" r:embed="rId1"/>
          <a:srcRect/>
          <a:stretch>
            <a:fillRect/>
          </a:stretch>
        </p:blipFill>
        <p:spPr bwMode="auto">
          <a:xfrm>
            <a:off x="4243102" y="925285"/>
            <a:ext cx="3429000" cy="881743"/>
          </a:xfrm>
          <a:prstGeom prst="rect"/>
          <a:noFill/>
        </p:spPr>
      </p:pic>
      <p:pic>
        <p:nvPicPr>
          <p:cNvPr id="2097153" name="Picture 4"/>
          <p:cNvPicPr>
            <a:picLocks noChangeAspect="1" noChangeArrowheads="1"/>
          </p:cNvPicPr>
          <p:nvPr/>
        </p:nvPicPr>
        <p:blipFill>
          <a:blip xmlns:r="http://schemas.openxmlformats.org/officeDocument/2006/relationships" r:embed="rId2"/>
          <a:srcRect/>
          <a:stretch>
            <a:fillRect/>
          </a:stretch>
        </p:blipFill>
        <p:spPr bwMode="auto">
          <a:xfrm>
            <a:off x="979714" y="849086"/>
            <a:ext cx="2307772" cy="1262743"/>
          </a:xfrm>
          <a:prstGeom prst="rect"/>
          <a:noFill/>
        </p:spPr>
      </p:pic>
      <p:pic>
        <p:nvPicPr>
          <p:cNvPr id="2097154" name="Picture 6" descr="A screenshot of a computer  Description automatically generated"/>
          <p:cNvPicPr>
            <a:picLocks noChangeAspect="1"/>
          </p:cNvPicPr>
          <p:nvPr/>
        </p:nvPicPr>
        <p:blipFill rotWithShape="1">
          <a:blip xmlns:r="http://schemas.openxmlformats.org/officeDocument/2006/relationships" r:embed="rId3"/>
          <a:srcRect l="71716" t="24864" r="19819" b="60390"/>
          <a:stretch>
            <a:fillRect/>
          </a:stretch>
        </p:blipFill>
        <p:spPr>
          <a:xfrm>
            <a:off x="9133114" y="876298"/>
            <a:ext cx="1306286" cy="979715"/>
          </a:xfrm>
          <a:prstGeom prst="rect"/>
        </p:spPr>
      </p:pic>
      <p:sp>
        <p:nvSpPr>
          <p:cNvPr id="1048586" name="TextBox 7"/>
          <p:cNvSpPr txBox="1"/>
          <p:nvPr/>
        </p:nvSpPr>
        <p:spPr>
          <a:xfrm>
            <a:off x="3015344" y="2460171"/>
            <a:ext cx="6368142" cy="523220"/>
          </a:xfrm>
          <a:prstGeom prst="rect"/>
          <a:noFill/>
        </p:spPr>
        <p:txBody>
          <a:bodyPr rtlCol="0" wrap="square">
            <a:spAutoFit/>
          </a:bodyPr>
          <a:p>
            <a:r>
              <a:rPr b="1" dirty="0" sz="2800" lang="en-US"/>
              <a:t>NEXT GEN EMPLOYABILITY PROGRAM</a:t>
            </a:r>
            <a:endParaRPr b="1" dirty="0" sz="2800" lang="en-IN"/>
          </a:p>
        </p:txBody>
      </p:sp>
      <p:sp>
        <p:nvSpPr>
          <p:cNvPr id="1048587" name="TextBox 8"/>
          <p:cNvSpPr txBox="1"/>
          <p:nvPr/>
        </p:nvSpPr>
        <p:spPr>
          <a:xfrm>
            <a:off x="3701142" y="3135086"/>
            <a:ext cx="5682343" cy="523220"/>
          </a:xfrm>
          <a:prstGeom prst="rect"/>
          <a:noFill/>
        </p:spPr>
        <p:txBody>
          <a:bodyPr rtlCol="0" wrap="square">
            <a:spAutoFit/>
          </a:bodyPr>
          <a:p>
            <a:r>
              <a:rPr b="1" dirty="0" sz="2800" lang="en-US">
                <a:latin typeface="Aptos Display" panose="020B0004020202020204" pitchFamily="34" charset="0"/>
                <a:ea typeface="Calibri" panose="020F0502020204030204" pitchFamily="34" charset="0"/>
                <a:cs typeface="Calibri" panose="020F0502020204030204" pitchFamily="34" charset="0"/>
              </a:rPr>
              <a:t>Creating a future-ready workforce</a:t>
            </a:r>
            <a:endParaRPr b="1" dirty="0" sz="2800" lang="en-IN">
              <a:latin typeface="Aptos Display" panose="020B0004020202020204" pitchFamily="34" charset="0"/>
              <a:ea typeface="Calibri" panose="020F0502020204030204" pitchFamily="34" charset="0"/>
              <a:cs typeface="Calibri" panose="020F0502020204030204" pitchFamily="34" charset="0"/>
            </a:endParaRPr>
          </a:p>
        </p:txBody>
      </p:sp>
      <p:sp>
        <p:nvSpPr>
          <p:cNvPr id="1048588" name="Rectangle 9"/>
          <p:cNvSpPr/>
          <p:nvPr/>
        </p:nvSpPr>
        <p:spPr>
          <a:xfrm>
            <a:off x="3570514" y="3059238"/>
            <a:ext cx="130628" cy="674915"/>
          </a:xfrm>
          <a:prstGeom prst="rect"/>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TextBox 10"/>
          <p:cNvSpPr txBox="1"/>
          <p:nvPr/>
        </p:nvSpPr>
        <p:spPr>
          <a:xfrm>
            <a:off x="1132113" y="4822371"/>
            <a:ext cx="4158344" cy="348813"/>
          </a:xfrm>
          <a:prstGeom prst="rect"/>
          <a:noFill/>
        </p:spPr>
        <p:txBody>
          <a:bodyPr rtlCol="0" wrap="square">
            <a:spAutoFit/>
          </a:bodyPr>
          <a:p>
            <a:pPr>
              <a:lnSpc>
                <a:spcPts val="2000"/>
              </a:lnSpc>
              <a:spcBef>
                <a:spcPts val="200"/>
              </a:spcBef>
            </a:pPr>
            <a:r>
              <a:rPr b="1" dirty="0" lang="en-US"/>
              <a:t>………………………………………...............</a:t>
            </a:r>
            <a:endParaRPr b="1" dirty="0" lang="en-IN"/>
          </a:p>
        </p:txBody>
      </p:sp>
      <p:sp>
        <p:nvSpPr>
          <p:cNvPr id="1048590" name="TextBox 12"/>
          <p:cNvSpPr txBox="1"/>
          <p:nvPr/>
        </p:nvSpPr>
        <p:spPr>
          <a:xfrm>
            <a:off x="1170610" y="4638577"/>
            <a:ext cx="6144984" cy="352404"/>
          </a:xfrm>
          <a:prstGeom prst="rect"/>
          <a:noFill/>
        </p:spPr>
        <p:txBody>
          <a:bodyPr wrap="square">
            <a:spAutoFit/>
          </a:bodyPr>
          <a:p>
            <a:pPr>
              <a:lnSpc>
                <a:spcPts val="2000"/>
              </a:lnSpc>
              <a:spcBef>
                <a:spcPts val="200"/>
              </a:spcBef>
            </a:pPr>
            <a:r>
              <a:rPr b="1" dirty="0" sz="2000" lang="en-US">
                <a:latin typeface="Calibri" panose="020F0502020204030204" pitchFamily="34" charset="0"/>
                <a:ea typeface="Calibri" panose="020F0502020204030204" pitchFamily="34" charset="0"/>
                <a:cs typeface="Calibri" panose="020F0502020204030204" pitchFamily="34" charset="0"/>
              </a:rPr>
              <a:t>Team Members</a:t>
            </a:r>
          </a:p>
        </p:txBody>
      </p:sp>
      <p:sp>
        <p:nvSpPr>
          <p:cNvPr id="1048591" name="TextBox 13"/>
          <p:cNvSpPr txBox="1"/>
          <p:nvPr/>
        </p:nvSpPr>
        <p:spPr>
          <a:xfrm>
            <a:off x="1170610" y="5097498"/>
            <a:ext cx="3843842" cy="701041"/>
          </a:xfrm>
          <a:prstGeom prst="rect"/>
          <a:noFill/>
        </p:spPr>
        <p:txBody>
          <a:bodyPr rtlCol="0" wrap="square">
            <a:spAutoFit/>
          </a:bodyPr>
          <a:p>
            <a:r>
              <a:rPr b="1" dirty="0" sz="2000" lang="en-US">
                <a:latin typeface="Calibri" panose="020F0502020204030204" pitchFamily="34" charset="0"/>
                <a:ea typeface="Calibri" panose="020F0502020204030204" pitchFamily="34" charset="0"/>
                <a:cs typeface="Calibri" panose="020F0502020204030204" pitchFamily="34" charset="0"/>
              </a:rPr>
              <a:t>Student Name : M</a:t>
            </a:r>
            <a:r>
              <a:rPr b="1" dirty="0" sz="2000" lang="en-US">
                <a:latin typeface="Calibri" panose="020F0502020204030204" pitchFamily="34" charset="0"/>
                <a:ea typeface="Calibri" panose="020F0502020204030204" pitchFamily="34" charset="0"/>
                <a:cs typeface="Calibri" panose="020F0502020204030204" pitchFamily="34" charset="0"/>
              </a:rPr>
              <a:t>A</a:t>
            </a:r>
            <a:r>
              <a:rPr b="1" dirty="0" sz="2000" lang="en-US">
                <a:latin typeface="Calibri" panose="020F0502020204030204" pitchFamily="34" charset="0"/>
                <a:ea typeface="Calibri" panose="020F0502020204030204" pitchFamily="34" charset="0"/>
                <a:cs typeface="Calibri" panose="020F0502020204030204" pitchFamily="34" charset="0"/>
              </a:rPr>
              <a:t>N</a:t>
            </a:r>
            <a:r>
              <a:rPr b="1" dirty="0" sz="2000" lang="en-US">
                <a:latin typeface="Calibri" panose="020F0502020204030204" pitchFamily="34" charset="0"/>
                <a:ea typeface="Calibri" panose="020F0502020204030204" pitchFamily="34" charset="0"/>
                <a:cs typeface="Calibri" panose="020F0502020204030204" pitchFamily="34" charset="0"/>
              </a:rPr>
              <a:t>A</a:t>
            </a:r>
            <a:r>
              <a:rPr b="1" dirty="0" sz="2000" lang="en-US">
                <a:latin typeface="Calibri" panose="020F0502020204030204" pitchFamily="34" charset="0"/>
                <a:ea typeface="Calibri" panose="020F0502020204030204" pitchFamily="34" charset="0"/>
                <a:cs typeface="Calibri" panose="020F0502020204030204" pitchFamily="34" charset="0"/>
              </a:rPr>
              <a:t>S</a:t>
            </a:r>
            <a:r>
              <a:rPr b="1" dirty="0" sz="2000" lang="en-US">
                <a:latin typeface="Calibri" panose="020F0502020204030204" pitchFamily="34" charset="0"/>
                <a:ea typeface="Calibri" panose="020F0502020204030204" pitchFamily="34" charset="0"/>
                <a:cs typeface="Calibri" panose="020F0502020204030204" pitchFamily="34" charset="0"/>
              </a:rPr>
              <a:t>H</a:t>
            </a:r>
            <a:r>
              <a:rPr b="1" dirty="0" sz="2000" lang="en-US">
                <a:latin typeface="Calibri" panose="020F0502020204030204" pitchFamily="34" charset="0"/>
                <a:ea typeface="Calibri" panose="020F0502020204030204" pitchFamily="34" charset="0"/>
                <a:cs typeface="Calibri" panose="020F0502020204030204" pitchFamily="34" charset="0"/>
              </a:rPr>
              <a:t>A</a:t>
            </a:r>
            <a:r>
              <a:rPr b="1" dirty="0" sz="2000" lang="en-US">
                <a:latin typeface="Calibri" panose="020F0502020204030204" pitchFamily="34" charset="0"/>
                <a:ea typeface="Calibri" panose="020F0502020204030204" pitchFamily="34" charset="0"/>
                <a:cs typeface="Calibri" panose="020F0502020204030204" pitchFamily="34" charset="0"/>
              </a:rPr>
              <a:t> </a:t>
            </a:r>
            <a:r>
              <a:rPr b="1" dirty="0" sz="2000" lang="en-US">
                <a:latin typeface="Calibri" panose="020F0502020204030204" pitchFamily="34" charset="0"/>
                <a:ea typeface="Calibri" panose="020F0502020204030204" pitchFamily="34" charset="0"/>
                <a:cs typeface="Calibri" panose="020F0502020204030204" pitchFamily="34" charset="0"/>
              </a:rPr>
              <a:t>A</a:t>
            </a:r>
            <a:endParaRPr altLang="en-US" lang="zh-CN"/>
          </a:p>
          <a:p>
            <a:r>
              <a:rPr b="1" dirty="0" sz="2000" lang="en-US">
                <a:latin typeface="Calibri" panose="020F0502020204030204" pitchFamily="34" charset="0"/>
                <a:ea typeface="Calibri" panose="020F0502020204030204" pitchFamily="34" charset="0"/>
                <a:cs typeface="Calibri" panose="020F0502020204030204" pitchFamily="34" charset="0"/>
              </a:rPr>
              <a:t>Student ID </a:t>
            </a:r>
            <a:r>
              <a:rPr b="1" sz="2000" lang="en-US">
                <a:latin typeface="Calibri" panose="020F0502020204030204" pitchFamily="34" charset="0"/>
                <a:ea typeface="Calibri" panose="020F0502020204030204" pitchFamily="34" charset="0"/>
                <a:cs typeface="Calibri" panose="020F0502020204030204" pitchFamily="34" charset="0"/>
              </a:rPr>
              <a:t>: au6130211040</a:t>
            </a:r>
            <a:r>
              <a:rPr b="1" sz="2000" lang="en-US">
                <a:latin typeface="Calibri" panose="020F0502020204030204" pitchFamily="34" charset="0"/>
                <a:ea typeface="Calibri" panose="020F0502020204030204" pitchFamily="34" charset="0"/>
                <a:cs typeface="Calibri" panose="020F0502020204030204" pitchFamily="34" charset="0"/>
              </a:rPr>
              <a:t>4</a:t>
            </a:r>
            <a:r>
              <a:rPr b="1" sz="2000" lang="en-US">
                <a:latin typeface="Calibri" panose="020F0502020204030204" pitchFamily="34" charset="0"/>
                <a:ea typeface="Calibri" panose="020F0502020204030204" pitchFamily="34" charset="0"/>
                <a:cs typeface="Calibri" panose="020F0502020204030204" pitchFamily="34" charset="0"/>
              </a:rPr>
              <a:t>8</a:t>
            </a:r>
            <a:endParaRPr b="1" dirty="0" sz="2000" lang="en-IN">
              <a:latin typeface="Calibri" panose="020F0502020204030204" pitchFamily="34" charset="0"/>
              <a:ea typeface="Calibri" panose="020F0502020204030204" pitchFamily="34" charset="0"/>
              <a:cs typeface="Calibri" panose="020F0502020204030204" pitchFamily="34" charset="0"/>
            </a:endParaRPr>
          </a:p>
        </p:txBody>
      </p:sp>
      <p:sp>
        <p:nvSpPr>
          <p:cNvPr id="1048592" name="TextBox 14"/>
          <p:cNvSpPr txBox="1"/>
          <p:nvPr/>
        </p:nvSpPr>
        <p:spPr>
          <a:xfrm>
            <a:off x="6966858" y="4811955"/>
            <a:ext cx="4158344" cy="348813"/>
          </a:xfrm>
          <a:prstGeom prst="rect"/>
          <a:noFill/>
        </p:spPr>
        <p:txBody>
          <a:bodyPr rtlCol="0" wrap="square">
            <a:spAutoFit/>
          </a:bodyPr>
          <a:p>
            <a:pPr>
              <a:lnSpc>
                <a:spcPts val="2000"/>
              </a:lnSpc>
              <a:spcBef>
                <a:spcPts val="200"/>
              </a:spcBef>
            </a:pPr>
            <a:r>
              <a:rPr b="1" dirty="0" lang="en-US"/>
              <a:t>………………………………………...............</a:t>
            </a:r>
            <a:endParaRPr b="1" dirty="0" lang="en-IN"/>
          </a:p>
        </p:txBody>
      </p:sp>
      <p:sp>
        <p:nvSpPr>
          <p:cNvPr id="1048593" name="TextBox 16"/>
          <p:cNvSpPr txBox="1"/>
          <p:nvPr/>
        </p:nvSpPr>
        <p:spPr>
          <a:xfrm>
            <a:off x="6966858" y="4638577"/>
            <a:ext cx="6144984" cy="352404"/>
          </a:xfrm>
          <a:prstGeom prst="rect"/>
          <a:noFill/>
        </p:spPr>
        <p:txBody>
          <a:bodyPr wrap="square">
            <a:spAutoFit/>
          </a:bodyPr>
          <a:p>
            <a:pPr>
              <a:lnSpc>
                <a:spcPts val="2000"/>
              </a:lnSpc>
              <a:spcBef>
                <a:spcPts val="200"/>
              </a:spcBef>
            </a:pPr>
            <a:r>
              <a:rPr b="1" dirty="0" sz="2000" lang="en-US">
                <a:latin typeface="Calibri" panose="020F0502020204030204" pitchFamily="34" charset="0"/>
                <a:ea typeface="Calibri" panose="020F0502020204030204" pitchFamily="34" charset="0"/>
                <a:cs typeface="Calibri" panose="020F0502020204030204" pitchFamily="34" charset="0"/>
              </a:rPr>
              <a:t>  College Name</a:t>
            </a:r>
          </a:p>
        </p:txBody>
      </p:sp>
      <p:sp>
        <p:nvSpPr>
          <p:cNvPr id="1048594" name="TextBox 17"/>
          <p:cNvSpPr txBox="1"/>
          <p:nvPr/>
        </p:nvSpPr>
        <p:spPr>
          <a:xfrm>
            <a:off x="7080761" y="5097498"/>
            <a:ext cx="4158343" cy="584775"/>
          </a:xfrm>
          <a:prstGeom prst="rect"/>
          <a:noFill/>
        </p:spPr>
        <p:txBody>
          <a:bodyPr rtlCol="0" wrap="square">
            <a:spAutoFit/>
          </a:bodyPr>
          <a:p>
            <a:r>
              <a:rPr b="1" dirty="0" sz="1600" lang="en-US">
                <a:latin typeface="Arial" panose="020B0604020202020204" pitchFamily="34" charset="0"/>
                <a:ea typeface="Calibri" panose="020F0502020204030204" pitchFamily="34" charset="0"/>
                <a:cs typeface="Arial" panose="020B0604020202020204" pitchFamily="34" charset="0"/>
              </a:rPr>
              <a:t>VIVEKANANDHA COLLEGE OF TECHNOLOGY FOR WOMEN</a:t>
            </a:r>
            <a:endParaRPr b="1" dirty="0" sz="1600" lang="en-IN">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38" name="Rectangle 1"/>
          <p:cNvSpPr/>
          <p:nvPr/>
        </p:nvSpPr>
        <p:spPr>
          <a:xfrm>
            <a:off x="0" y="130629"/>
            <a:ext cx="9535886" cy="718457"/>
          </a:xfrm>
          <a:prstGeom prst="rect"/>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r>
              <a:rPr dirty="0" sz="2800" lang="en-US"/>
              <a:t>Next Gen Employability Program</a:t>
            </a:r>
            <a:endParaRPr dirty="0" sz="2800" lang="en-IN"/>
          </a:p>
        </p:txBody>
      </p:sp>
      <p:sp>
        <p:nvSpPr>
          <p:cNvPr id="1048639" name="Rectangle 3"/>
          <p:cNvSpPr/>
          <p:nvPr/>
        </p:nvSpPr>
        <p:spPr>
          <a:xfrm>
            <a:off x="9764484" y="130629"/>
            <a:ext cx="119744" cy="718457"/>
          </a:xfrm>
          <a:prstGeom prst="rect"/>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40" name="Rectangle 4"/>
          <p:cNvSpPr/>
          <p:nvPr/>
        </p:nvSpPr>
        <p:spPr>
          <a:xfrm>
            <a:off x="9971313" y="130629"/>
            <a:ext cx="228601" cy="718457"/>
          </a:xfrm>
          <a:prstGeom prst="rect"/>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65" name="Picture 2"/>
          <p:cNvPicPr>
            <a:picLocks noChangeAspect="1" noChangeArrowheads="1"/>
          </p:cNvPicPr>
          <p:nvPr/>
        </p:nvPicPr>
        <p:blipFill>
          <a:blip xmlns:r="http://schemas.openxmlformats.org/officeDocument/2006/relationships" r:embed="rId1"/>
          <a:srcRect/>
          <a:stretch>
            <a:fillRect/>
          </a:stretch>
        </p:blipFill>
        <p:spPr bwMode="auto">
          <a:xfrm>
            <a:off x="10406743" y="228599"/>
            <a:ext cx="1578428" cy="522515"/>
          </a:xfrm>
          <a:prstGeom prst="rect"/>
          <a:noFill/>
        </p:spPr>
      </p:pic>
      <p:sp>
        <p:nvSpPr>
          <p:cNvPr id="1048641" name="TextBox 2"/>
          <p:cNvSpPr txBox="1"/>
          <p:nvPr/>
        </p:nvSpPr>
        <p:spPr>
          <a:xfrm>
            <a:off x="4474028" y="1015582"/>
            <a:ext cx="2764972" cy="461665"/>
          </a:xfrm>
          <a:prstGeom prst="rect"/>
          <a:noFill/>
        </p:spPr>
        <p:txBody>
          <a:bodyPr rtlCol="0" wrap="square">
            <a:spAutoFit/>
          </a:bodyPr>
          <a:p>
            <a:r>
              <a:rPr b="1" dirty="0" sz="2400" lang="en-US" err="1"/>
              <a:t>SignUp</a:t>
            </a:r>
            <a:r>
              <a:rPr b="1" dirty="0" sz="2400" lang="en-US"/>
              <a:t> Page</a:t>
            </a:r>
            <a:endParaRPr b="1" dirty="0" sz="2400" lang="en-IN"/>
          </a:p>
        </p:txBody>
      </p:sp>
      <p:pic>
        <p:nvPicPr>
          <p:cNvPr id="2097166" name="Picture 8" descr="A screenshot of a computer  Description automatically generated"/>
          <p:cNvPicPr>
            <a:picLocks noChangeAspect="1"/>
          </p:cNvPicPr>
          <p:nvPr/>
        </p:nvPicPr>
        <p:blipFill rotWithShape="1">
          <a:blip xmlns:r="http://schemas.openxmlformats.org/officeDocument/2006/relationships" r:embed="rId2"/>
          <a:srcRect b="3935"/>
          <a:stretch>
            <a:fillRect/>
          </a:stretch>
        </p:blipFill>
        <p:spPr>
          <a:xfrm>
            <a:off x="805543" y="1687286"/>
            <a:ext cx="10363199" cy="4942115"/>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42" name="Rectangle 1"/>
          <p:cNvSpPr/>
          <p:nvPr/>
        </p:nvSpPr>
        <p:spPr>
          <a:xfrm>
            <a:off x="0" y="130629"/>
            <a:ext cx="9535886" cy="718457"/>
          </a:xfrm>
          <a:prstGeom prst="rect"/>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r>
              <a:rPr dirty="0" sz="2800" lang="en-US"/>
              <a:t>Next Gen Employability Program</a:t>
            </a:r>
            <a:endParaRPr dirty="0" sz="2800" lang="en-IN"/>
          </a:p>
        </p:txBody>
      </p:sp>
      <p:sp>
        <p:nvSpPr>
          <p:cNvPr id="1048643" name="Rectangle 3"/>
          <p:cNvSpPr/>
          <p:nvPr/>
        </p:nvSpPr>
        <p:spPr>
          <a:xfrm>
            <a:off x="9764484" y="130629"/>
            <a:ext cx="119744" cy="718457"/>
          </a:xfrm>
          <a:prstGeom prst="rect"/>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44" name="Rectangle 4"/>
          <p:cNvSpPr/>
          <p:nvPr/>
        </p:nvSpPr>
        <p:spPr>
          <a:xfrm>
            <a:off x="9971313" y="130629"/>
            <a:ext cx="228601" cy="718457"/>
          </a:xfrm>
          <a:prstGeom prst="rect"/>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67" name="Picture 2"/>
          <p:cNvPicPr>
            <a:picLocks noChangeAspect="1" noChangeArrowheads="1"/>
          </p:cNvPicPr>
          <p:nvPr/>
        </p:nvPicPr>
        <p:blipFill>
          <a:blip xmlns:r="http://schemas.openxmlformats.org/officeDocument/2006/relationships" r:embed="rId1"/>
          <a:srcRect/>
          <a:stretch>
            <a:fillRect/>
          </a:stretch>
        </p:blipFill>
        <p:spPr bwMode="auto">
          <a:xfrm>
            <a:off x="10406743" y="228599"/>
            <a:ext cx="1578428" cy="522515"/>
          </a:xfrm>
          <a:prstGeom prst="rect"/>
          <a:noFill/>
        </p:spPr>
      </p:pic>
      <p:sp>
        <p:nvSpPr>
          <p:cNvPr id="1048645" name="TextBox 7"/>
          <p:cNvSpPr txBox="1"/>
          <p:nvPr/>
        </p:nvSpPr>
        <p:spPr>
          <a:xfrm>
            <a:off x="5029198" y="1026467"/>
            <a:ext cx="2764972" cy="461665"/>
          </a:xfrm>
          <a:prstGeom prst="rect"/>
          <a:noFill/>
        </p:spPr>
        <p:txBody>
          <a:bodyPr rtlCol="0" wrap="square">
            <a:spAutoFit/>
          </a:bodyPr>
          <a:p>
            <a:r>
              <a:rPr b="1" dirty="0" sz="2400" lang="en-US"/>
              <a:t>Login Page</a:t>
            </a:r>
            <a:endParaRPr b="1" dirty="0" sz="2400" lang="en-IN"/>
          </a:p>
        </p:txBody>
      </p:sp>
      <p:pic>
        <p:nvPicPr>
          <p:cNvPr id="2097168" name="Picture 16" descr="A screenshot of a computer  Description automatically generated"/>
          <p:cNvPicPr>
            <a:picLocks noChangeAspect="1"/>
          </p:cNvPicPr>
          <p:nvPr/>
        </p:nvPicPr>
        <p:blipFill rotWithShape="1">
          <a:blip xmlns:r="http://schemas.openxmlformats.org/officeDocument/2006/relationships" r:embed="rId2"/>
          <a:srcRect b="37255"/>
          <a:stretch>
            <a:fillRect/>
          </a:stretch>
        </p:blipFill>
        <p:spPr>
          <a:xfrm>
            <a:off x="870856" y="1665513"/>
            <a:ext cx="10318253" cy="4833257"/>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46" name="Rectangle 1"/>
          <p:cNvSpPr/>
          <p:nvPr/>
        </p:nvSpPr>
        <p:spPr>
          <a:xfrm>
            <a:off x="0" y="130629"/>
            <a:ext cx="9535886" cy="718457"/>
          </a:xfrm>
          <a:prstGeom prst="rect"/>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r>
              <a:rPr dirty="0" sz="2800" lang="en-US"/>
              <a:t>Next Gen Employability Program</a:t>
            </a:r>
            <a:endParaRPr dirty="0" sz="2800" lang="en-IN"/>
          </a:p>
        </p:txBody>
      </p:sp>
      <p:sp>
        <p:nvSpPr>
          <p:cNvPr id="1048647" name="Rectangle 3"/>
          <p:cNvSpPr/>
          <p:nvPr/>
        </p:nvSpPr>
        <p:spPr>
          <a:xfrm>
            <a:off x="9764484" y="130629"/>
            <a:ext cx="119744" cy="718457"/>
          </a:xfrm>
          <a:prstGeom prst="rect"/>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48" name="Rectangle 4"/>
          <p:cNvSpPr/>
          <p:nvPr/>
        </p:nvSpPr>
        <p:spPr>
          <a:xfrm>
            <a:off x="9971313" y="130629"/>
            <a:ext cx="228601" cy="718457"/>
          </a:xfrm>
          <a:prstGeom prst="rect"/>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69" name="Picture 2"/>
          <p:cNvPicPr>
            <a:picLocks noChangeAspect="1" noChangeArrowheads="1"/>
          </p:cNvPicPr>
          <p:nvPr/>
        </p:nvPicPr>
        <p:blipFill>
          <a:blip xmlns:r="http://schemas.openxmlformats.org/officeDocument/2006/relationships" r:embed="rId1"/>
          <a:srcRect/>
          <a:stretch>
            <a:fillRect/>
          </a:stretch>
        </p:blipFill>
        <p:spPr bwMode="auto">
          <a:xfrm>
            <a:off x="10406743" y="228599"/>
            <a:ext cx="1578428" cy="522515"/>
          </a:xfrm>
          <a:prstGeom prst="rect"/>
          <a:noFill/>
        </p:spPr>
      </p:pic>
      <p:sp>
        <p:nvSpPr>
          <p:cNvPr id="1048649" name="TextBox 7"/>
          <p:cNvSpPr txBox="1"/>
          <p:nvPr/>
        </p:nvSpPr>
        <p:spPr>
          <a:xfrm>
            <a:off x="4201886" y="1041190"/>
            <a:ext cx="3439886" cy="461665"/>
          </a:xfrm>
          <a:prstGeom prst="rect"/>
          <a:noFill/>
        </p:spPr>
        <p:txBody>
          <a:bodyPr rtlCol="0" wrap="square">
            <a:spAutoFit/>
          </a:bodyPr>
          <a:p>
            <a:r>
              <a:rPr b="1" dirty="0" sz="2400" lang="en-US"/>
              <a:t>Files Uploading Page</a:t>
            </a:r>
            <a:endParaRPr b="1" dirty="0" sz="2400" lang="en-IN"/>
          </a:p>
        </p:txBody>
      </p:sp>
      <p:pic>
        <p:nvPicPr>
          <p:cNvPr id="2097170" name="Picture 5"/>
          <p:cNvPicPr>
            <a:picLocks noChangeAspect="1"/>
          </p:cNvPicPr>
          <p:nvPr/>
        </p:nvPicPr>
        <p:blipFill rotWithShape="1">
          <a:blip xmlns:r="http://schemas.openxmlformats.org/officeDocument/2006/relationships" r:embed="rId2"/>
          <a:srcRect t="4537" r="41774" b="27675"/>
          <a:stretch>
            <a:fillRect/>
          </a:stretch>
        </p:blipFill>
        <p:spPr>
          <a:xfrm>
            <a:off x="2513372" y="1694959"/>
            <a:ext cx="7686542" cy="4823828"/>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50" name="Rectangle 1"/>
          <p:cNvSpPr/>
          <p:nvPr/>
        </p:nvSpPr>
        <p:spPr>
          <a:xfrm>
            <a:off x="0" y="130629"/>
            <a:ext cx="9535886" cy="718457"/>
          </a:xfrm>
          <a:prstGeom prst="rect"/>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r>
              <a:rPr dirty="0" sz="2800" lang="en-US"/>
              <a:t>Next Gen Employability Program</a:t>
            </a:r>
            <a:endParaRPr dirty="0" sz="2800" lang="en-IN"/>
          </a:p>
        </p:txBody>
      </p:sp>
      <p:sp>
        <p:nvSpPr>
          <p:cNvPr id="1048651" name="Rectangle 3"/>
          <p:cNvSpPr/>
          <p:nvPr/>
        </p:nvSpPr>
        <p:spPr>
          <a:xfrm>
            <a:off x="9764484" y="130629"/>
            <a:ext cx="119744" cy="718457"/>
          </a:xfrm>
          <a:prstGeom prst="rect"/>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52" name="Rectangle 4"/>
          <p:cNvSpPr/>
          <p:nvPr/>
        </p:nvSpPr>
        <p:spPr>
          <a:xfrm>
            <a:off x="9971313" y="130629"/>
            <a:ext cx="228601" cy="718457"/>
          </a:xfrm>
          <a:prstGeom prst="rect"/>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71" name="Picture 2"/>
          <p:cNvPicPr>
            <a:picLocks noChangeAspect="1" noChangeArrowheads="1"/>
          </p:cNvPicPr>
          <p:nvPr/>
        </p:nvPicPr>
        <p:blipFill>
          <a:blip xmlns:r="http://schemas.openxmlformats.org/officeDocument/2006/relationships" r:embed="rId1"/>
          <a:srcRect/>
          <a:stretch>
            <a:fillRect/>
          </a:stretch>
        </p:blipFill>
        <p:spPr bwMode="auto">
          <a:xfrm>
            <a:off x="10406743" y="228599"/>
            <a:ext cx="1578428" cy="522515"/>
          </a:xfrm>
          <a:prstGeom prst="rect"/>
          <a:noFill/>
        </p:spPr>
      </p:pic>
      <p:sp>
        <p:nvSpPr>
          <p:cNvPr id="1048653" name="TextBox 7"/>
          <p:cNvSpPr txBox="1"/>
          <p:nvPr/>
        </p:nvSpPr>
        <p:spPr>
          <a:xfrm>
            <a:off x="4191000" y="1045028"/>
            <a:ext cx="3516086" cy="461665"/>
          </a:xfrm>
          <a:prstGeom prst="rect"/>
          <a:noFill/>
        </p:spPr>
        <p:txBody>
          <a:bodyPr rtlCol="0" wrap="square">
            <a:spAutoFit/>
          </a:bodyPr>
          <a:p>
            <a:r>
              <a:rPr b="1" dirty="0" sz="2400" lang="en-US"/>
              <a:t>Files Deleting Page</a:t>
            </a:r>
            <a:endParaRPr b="1" dirty="0" sz="2400" lang="en-IN"/>
          </a:p>
        </p:txBody>
      </p:sp>
      <p:pic>
        <p:nvPicPr>
          <p:cNvPr id="2097172" name="Picture 5" descr="A close-up of a computer screen  Description automatically generated"/>
          <p:cNvPicPr>
            <a:picLocks noChangeAspect="1"/>
          </p:cNvPicPr>
          <p:nvPr/>
        </p:nvPicPr>
        <p:blipFill rotWithShape="1">
          <a:blip xmlns:r="http://schemas.openxmlformats.org/officeDocument/2006/relationships" r:embed="rId2"/>
          <a:srcRect r="45714" b="37836"/>
          <a:stretch>
            <a:fillRect/>
          </a:stretch>
        </p:blipFill>
        <p:spPr>
          <a:xfrm>
            <a:off x="2514599" y="1823100"/>
            <a:ext cx="6618514" cy="3783043"/>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54" name="Rectangle 1"/>
          <p:cNvSpPr/>
          <p:nvPr/>
        </p:nvSpPr>
        <p:spPr>
          <a:xfrm>
            <a:off x="0" y="130629"/>
            <a:ext cx="9535886" cy="718457"/>
          </a:xfrm>
          <a:prstGeom prst="rect"/>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r>
              <a:rPr dirty="0" sz="2800" lang="en-US"/>
              <a:t>Next Gen Employability Program</a:t>
            </a:r>
            <a:endParaRPr dirty="0" sz="2800" lang="en-IN"/>
          </a:p>
        </p:txBody>
      </p:sp>
      <p:sp>
        <p:nvSpPr>
          <p:cNvPr id="1048655" name="Rectangle 3"/>
          <p:cNvSpPr/>
          <p:nvPr/>
        </p:nvSpPr>
        <p:spPr>
          <a:xfrm>
            <a:off x="9764484" y="130629"/>
            <a:ext cx="119744" cy="718457"/>
          </a:xfrm>
          <a:prstGeom prst="rect"/>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56" name="Rectangle 4"/>
          <p:cNvSpPr/>
          <p:nvPr/>
        </p:nvSpPr>
        <p:spPr>
          <a:xfrm>
            <a:off x="9971313" y="130629"/>
            <a:ext cx="228601" cy="718457"/>
          </a:xfrm>
          <a:prstGeom prst="rect"/>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73" name="Picture 2"/>
          <p:cNvPicPr>
            <a:picLocks noChangeAspect="1" noChangeArrowheads="1"/>
          </p:cNvPicPr>
          <p:nvPr/>
        </p:nvPicPr>
        <p:blipFill>
          <a:blip xmlns:r="http://schemas.openxmlformats.org/officeDocument/2006/relationships" r:embed="rId1"/>
          <a:srcRect/>
          <a:stretch>
            <a:fillRect/>
          </a:stretch>
        </p:blipFill>
        <p:spPr bwMode="auto">
          <a:xfrm>
            <a:off x="10406743" y="228599"/>
            <a:ext cx="1578428" cy="522515"/>
          </a:xfrm>
          <a:prstGeom prst="rect"/>
          <a:noFill/>
        </p:spPr>
      </p:pic>
      <p:sp>
        <p:nvSpPr>
          <p:cNvPr id="1048657" name="TextBox 7"/>
          <p:cNvSpPr txBox="1"/>
          <p:nvPr/>
        </p:nvSpPr>
        <p:spPr>
          <a:xfrm>
            <a:off x="174171" y="1175656"/>
            <a:ext cx="3592286" cy="461665"/>
          </a:xfrm>
          <a:prstGeom prst="rect"/>
          <a:noFill/>
        </p:spPr>
        <p:txBody>
          <a:bodyPr rtlCol="0" wrap="square">
            <a:spAutoFit/>
          </a:bodyPr>
          <a:p>
            <a:r>
              <a:rPr b="1" dirty="0" sz="2400" lang="en-US">
                <a:solidFill>
                  <a:srgbClr val="002060"/>
                </a:solidFill>
              </a:rPr>
              <a:t>Future Enhancements</a:t>
            </a:r>
            <a:endParaRPr b="1" dirty="0" sz="2400" lang="en-IN">
              <a:solidFill>
                <a:srgbClr val="002060"/>
              </a:solidFill>
            </a:endParaRPr>
          </a:p>
        </p:txBody>
      </p:sp>
      <p:sp>
        <p:nvSpPr>
          <p:cNvPr id="1048658" name="TextBox 2"/>
          <p:cNvSpPr txBox="1"/>
          <p:nvPr/>
        </p:nvSpPr>
        <p:spPr>
          <a:xfrm>
            <a:off x="1233773" y="1845903"/>
            <a:ext cx="7679343" cy="2862322"/>
          </a:xfrm>
          <a:prstGeom prst="rect"/>
          <a:noFill/>
        </p:spPr>
        <p:txBody>
          <a:bodyPr wrap="square">
            <a:spAutoFit/>
          </a:bodyPr>
          <a:p>
            <a:pPr algn="l" indent="-285750" marL="285750">
              <a:buFont typeface="Wingdings" panose="05000000000000000000" pitchFamily="2" charset="2"/>
              <a:buChar char="§"/>
            </a:pPr>
            <a:r>
              <a:rPr b="0" dirty="0" i="0" lang="en-US">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algn="l" indent="-285750" marL="285750">
              <a:buFont typeface="Wingdings" panose="05000000000000000000" pitchFamily="2" charset="2"/>
              <a:buChar char="§"/>
            </a:pPr>
            <a:r>
              <a:rPr b="0" dirty="0" i="0" lang="en-US">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dirty="0" lang="en-US">
              <a:solidFill>
                <a:srgbClr val="0D0D0D"/>
              </a:solidFill>
              <a:highlight>
                <a:srgbClr val="FFFFFF"/>
              </a:highlight>
              <a:latin typeface="Arial" panose="020B0604020202020204" pitchFamily="34" charset="0"/>
              <a:cs typeface="Arial" panose="020B0604020202020204" pitchFamily="34" charset="0"/>
            </a:endParaRPr>
          </a:p>
          <a:p>
            <a:pPr algn="l" indent="-285750" marL="285750">
              <a:buFont typeface="Wingdings" panose="05000000000000000000" pitchFamily="2" charset="2"/>
              <a:buChar char="§"/>
            </a:pPr>
            <a:r>
              <a:rPr b="0" dirty="0" i="0" lang="en-US">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algn="l" indent="-285750" marL="285750">
              <a:buFont typeface="Wingdings" panose="05000000000000000000" pitchFamily="2" charset="2"/>
              <a:buChar char="§"/>
            </a:pPr>
            <a:r>
              <a:rPr b="0" dirty="0" i="0" lang="en-US">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br>
              <a:rPr dirty="0" lang="en-US">
                <a:latin typeface="Arial" panose="020B0604020202020204" pitchFamily="34" charset="0"/>
                <a:cs typeface="Arial" panose="020B0604020202020204" pitchFamily="34" charset="0"/>
              </a:rPr>
            </a:br>
            <a:endParaRPr b="0" dirty="0" i="0" lang="en-US">
              <a:solidFill>
                <a:srgbClr val="0D0D0D"/>
              </a:solidFill>
              <a:effectLst/>
              <a:highlight>
                <a:srgbClr val="FFFFFF"/>
              </a:highlight>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59" name="Rectangle 1"/>
          <p:cNvSpPr/>
          <p:nvPr/>
        </p:nvSpPr>
        <p:spPr>
          <a:xfrm>
            <a:off x="0" y="130629"/>
            <a:ext cx="9535886" cy="718457"/>
          </a:xfrm>
          <a:prstGeom prst="rect"/>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r>
              <a:rPr dirty="0" sz="2800" lang="en-US"/>
              <a:t>Next Gen Employability Program</a:t>
            </a:r>
            <a:endParaRPr dirty="0" sz="2800" lang="en-IN"/>
          </a:p>
        </p:txBody>
      </p:sp>
      <p:sp>
        <p:nvSpPr>
          <p:cNvPr id="1048660" name="Rectangle 3"/>
          <p:cNvSpPr/>
          <p:nvPr/>
        </p:nvSpPr>
        <p:spPr>
          <a:xfrm>
            <a:off x="9764484" y="130629"/>
            <a:ext cx="119744" cy="718457"/>
          </a:xfrm>
          <a:prstGeom prst="rect"/>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61" name="Rectangle 4"/>
          <p:cNvSpPr/>
          <p:nvPr/>
        </p:nvSpPr>
        <p:spPr>
          <a:xfrm>
            <a:off x="9971313" y="130629"/>
            <a:ext cx="228601" cy="718457"/>
          </a:xfrm>
          <a:prstGeom prst="rect"/>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74" name="Picture 2"/>
          <p:cNvPicPr>
            <a:picLocks noChangeAspect="1" noChangeArrowheads="1"/>
          </p:cNvPicPr>
          <p:nvPr/>
        </p:nvPicPr>
        <p:blipFill>
          <a:blip xmlns:r="http://schemas.openxmlformats.org/officeDocument/2006/relationships" r:embed="rId1"/>
          <a:srcRect/>
          <a:stretch>
            <a:fillRect/>
          </a:stretch>
        </p:blipFill>
        <p:spPr bwMode="auto">
          <a:xfrm>
            <a:off x="10406743" y="228599"/>
            <a:ext cx="1578428" cy="522515"/>
          </a:xfrm>
          <a:prstGeom prst="rect"/>
          <a:noFill/>
        </p:spPr>
      </p:pic>
      <p:sp>
        <p:nvSpPr>
          <p:cNvPr id="1048662" name="TextBox 7"/>
          <p:cNvSpPr txBox="1"/>
          <p:nvPr/>
        </p:nvSpPr>
        <p:spPr>
          <a:xfrm>
            <a:off x="174171" y="1175656"/>
            <a:ext cx="2764972" cy="461665"/>
          </a:xfrm>
          <a:prstGeom prst="rect"/>
          <a:noFill/>
        </p:spPr>
        <p:txBody>
          <a:bodyPr rtlCol="0" wrap="square">
            <a:spAutoFit/>
          </a:bodyPr>
          <a:p>
            <a:r>
              <a:rPr b="1" dirty="0" sz="2400" lang="en-US">
                <a:solidFill>
                  <a:srgbClr val="002060"/>
                </a:solidFill>
              </a:rPr>
              <a:t>Conclusion</a:t>
            </a:r>
            <a:endParaRPr b="1" dirty="0" sz="2400" lang="en-IN">
              <a:solidFill>
                <a:srgbClr val="002060"/>
              </a:solidFill>
            </a:endParaRPr>
          </a:p>
        </p:txBody>
      </p:sp>
      <p:sp>
        <p:nvSpPr>
          <p:cNvPr id="1048663" name="Rectangle 1"/>
          <p:cNvSpPr>
            <a:spLocks noChangeArrowheads="1"/>
          </p:cNvSpPr>
          <p:nvPr/>
        </p:nvSpPr>
        <p:spPr bwMode="auto">
          <a:xfrm>
            <a:off x="1125416" y="1963891"/>
            <a:ext cx="8410470" cy="2031325"/>
          </a:xfrm>
          <a:prstGeom prst="rect"/>
          <a:noFill/>
          <a:ln>
            <a:noFill/>
          </a:ln>
          <a:effectLst/>
        </p:spPr>
        <p:txBody>
          <a:bodyPr anchor="ctr" anchorCtr="0" bIns="45720" compatLnSpc="1" lIns="91440" numCol="1" rIns="91440" tIns="45720" vert="horz" wrap="square">
            <a:prstTxWarp prst="textNoShape"/>
            <a:spAutoFit/>
          </a:bodyPr>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sz="1800" i="0" kumimoji="0" lang="en-US" normalizeH="0" strike="noStrike" u="none">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algn="just"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64" name="Rectangle 1"/>
          <p:cNvSpPr/>
          <p:nvPr/>
        </p:nvSpPr>
        <p:spPr>
          <a:xfrm>
            <a:off x="0" y="130629"/>
            <a:ext cx="9535886" cy="718457"/>
          </a:xfrm>
          <a:prstGeom prst="rect"/>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r>
              <a:rPr dirty="0" sz="2800" lang="en-US"/>
              <a:t>Next Gen Employability Program</a:t>
            </a:r>
            <a:endParaRPr dirty="0" sz="2800" lang="en-IN"/>
          </a:p>
        </p:txBody>
      </p:sp>
      <p:sp>
        <p:nvSpPr>
          <p:cNvPr id="1048665" name="Rectangle 3"/>
          <p:cNvSpPr/>
          <p:nvPr/>
        </p:nvSpPr>
        <p:spPr>
          <a:xfrm>
            <a:off x="9764484" y="130629"/>
            <a:ext cx="119744" cy="718457"/>
          </a:xfrm>
          <a:prstGeom prst="rect"/>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66" name="Rectangle 4"/>
          <p:cNvSpPr/>
          <p:nvPr/>
        </p:nvSpPr>
        <p:spPr>
          <a:xfrm>
            <a:off x="9971313" y="130629"/>
            <a:ext cx="228601" cy="718457"/>
          </a:xfrm>
          <a:prstGeom prst="rect"/>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75" name="Picture 2"/>
          <p:cNvPicPr>
            <a:picLocks noChangeAspect="1" noChangeArrowheads="1"/>
          </p:cNvPicPr>
          <p:nvPr/>
        </p:nvPicPr>
        <p:blipFill>
          <a:blip xmlns:r="http://schemas.openxmlformats.org/officeDocument/2006/relationships" r:embed="rId1"/>
          <a:srcRect/>
          <a:stretch>
            <a:fillRect/>
          </a:stretch>
        </p:blipFill>
        <p:spPr bwMode="auto">
          <a:xfrm>
            <a:off x="10406743" y="228599"/>
            <a:ext cx="1578428" cy="522515"/>
          </a:xfrm>
          <a:prstGeom prst="rect"/>
          <a:noFill/>
        </p:spPr>
      </p:pic>
      <p:sp>
        <p:nvSpPr>
          <p:cNvPr id="1048667" name="TextBox 7"/>
          <p:cNvSpPr txBox="1"/>
          <p:nvPr/>
        </p:nvSpPr>
        <p:spPr>
          <a:xfrm>
            <a:off x="4114799" y="2808513"/>
            <a:ext cx="3679371" cy="769441"/>
          </a:xfrm>
          <a:prstGeom prst="rect"/>
          <a:noFill/>
        </p:spPr>
        <p:txBody>
          <a:bodyPr rtlCol="0" wrap="square">
            <a:spAutoFit/>
          </a:bodyPr>
          <a:p>
            <a:r>
              <a:rPr b="1" dirty="0" sz="4400" lang="en-US">
                <a:solidFill>
                  <a:srgbClr val="002060"/>
                </a:solidFill>
              </a:rPr>
              <a:t>Thank You !</a:t>
            </a:r>
            <a:endParaRPr b="1" dirty="0" sz="4400" lang="en-IN">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5" name="TextBox 1"/>
          <p:cNvSpPr txBox="1"/>
          <p:nvPr/>
        </p:nvSpPr>
        <p:spPr>
          <a:xfrm>
            <a:off x="3652157" y="1752601"/>
            <a:ext cx="4887686" cy="929640"/>
          </a:xfrm>
          <a:prstGeom prst="rect"/>
          <a:noFill/>
        </p:spPr>
        <p:txBody>
          <a:bodyPr rtlCol="0" wrap="square">
            <a:spAutoFit/>
          </a:bodyPr>
          <a:p>
            <a:r>
              <a:rPr b="1" dirty="0" sz="2800" lang="en-US">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b="1" dirty="0" sz="2800" lang="en-IN">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1048596" name="Rectangle 2"/>
          <p:cNvSpPr/>
          <p:nvPr/>
        </p:nvSpPr>
        <p:spPr>
          <a:xfrm>
            <a:off x="0" y="2862943"/>
            <a:ext cx="12192000" cy="3995057"/>
          </a:xfrm>
          <a:prstGeom prst="rect"/>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7" name="Isosceles Triangle 3"/>
          <p:cNvSpPr/>
          <p:nvPr/>
        </p:nvSpPr>
        <p:spPr>
          <a:xfrm rot="10800000">
            <a:off x="5546272" y="2862943"/>
            <a:ext cx="1099456" cy="664029"/>
          </a:xfrm>
          <a:prstGeom prst="triangle"/>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8" name="Rectangle 4"/>
          <p:cNvSpPr/>
          <p:nvPr/>
        </p:nvSpPr>
        <p:spPr>
          <a:xfrm>
            <a:off x="0" y="2710543"/>
            <a:ext cx="957943" cy="304800"/>
          </a:xfrm>
          <a:prstGeom prst="rect"/>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9" name="Rectangle 5"/>
          <p:cNvSpPr/>
          <p:nvPr/>
        </p:nvSpPr>
        <p:spPr>
          <a:xfrm>
            <a:off x="11234057" y="2710543"/>
            <a:ext cx="957943" cy="315686"/>
          </a:xfrm>
          <a:prstGeom prst="rect"/>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0" name="Rectangle: Rounded Corners 6"/>
          <p:cNvSpPr/>
          <p:nvPr/>
        </p:nvSpPr>
        <p:spPr>
          <a:xfrm>
            <a:off x="1262743" y="4528456"/>
            <a:ext cx="9666514" cy="664030"/>
          </a:xfrm>
          <a:prstGeom prst="roundRect"/>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b="1" dirty="0" sz="2200" lang="en-US">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b="1" dirty="0" sz="2200" lang="en-IN">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048601" name="TextBox 7"/>
          <p:cNvSpPr txBox="1"/>
          <p:nvPr/>
        </p:nvSpPr>
        <p:spPr>
          <a:xfrm>
            <a:off x="5285014" y="3898063"/>
            <a:ext cx="1779815" cy="802639"/>
          </a:xfrm>
          <a:prstGeom prst="rect"/>
          <a:noFill/>
        </p:spPr>
        <p:txBody>
          <a:bodyPr rtlCol="0" wrap="square">
            <a:spAutoFit/>
          </a:bodyPr>
          <a:p>
            <a:r>
              <a:rPr b="1" dirty="0" sz="2400" lang="en-US">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b="1" dirty="0" sz="2400" lang="en-IN">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048602" name="TextBox 8"/>
          <p:cNvSpPr txBox="1"/>
          <p:nvPr/>
        </p:nvSpPr>
        <p:spPr>
          <a:xfrm>
            <a:off x="2247900" y="5600541"/>
            <a:ext cx="7696200" cy="707886"/>
          </a:xfrm>
          <a:prstGeom prst="rect"/>
          <a:noFill/>
        </p:spPr>
        <p:txBody>
          <a:bodyPr rtlCol="0" wrap="square">
            <a:spAutoFit/>
          </a:bodyPr>
          <a:p>
            <a:pPr algn="ctr"/>
            <a:r>
              <a:rPr dirty="0" sz="2000" lang="en-US">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dirty="0" sz="2000" lang="en-IN">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Rectangle 1"/>
          <p:cNvSpPr/>
          <p:nvPr/>
        </p:nvSpPr>
        <p:spPr>
          <a:xfrm>
            <a:off x="0" y="130629"/>
            <a:ext cx="9535886" cy="718457"/>
          </a:xfrm>
          <a:prstGeom prst="rect"/>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r>
              <a:rPr dirty="0" sz="2800" lang="en-US"/>
              <a:t>Next Gen Employability Program</a:t>
            </a:r>
            <a:endParaRPr dirty="0" sz="2800" lang="en-IN"/>
          </a:p>
        </p:txBody>
      </p:sp>
      <p:sp>
        <p:nvSpPr>
          <p:cNvPr id="1048604" name="Rectangle 3"/>
          <p:cNvSpPr/>
          <p:nvPr/>
        </p:nvSpPr>
        <p:spPr>
          <a:xfrm>
            <a:off x="9764484" y="130629"/>
            <a:ext cx="119744" cy="718457"/>
          </a:xfrm>
          <a:prstGeom prst="rect"/>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5" name="Rectangle 4"/>
          <p:cNvSpPr/>
          <p:nvPr/>
        </p:nvSpPr>
        <p:spPr>
          <a:xfrm>
            <a:off x="9971313" y="130629"/>
            <a:ext cx="228601" cy="718457"/>
          </a:xfrm>
          <a:prstGeom prst="rect"/>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5" name="Picture 2"/>
          <p:cNvPicPr>
            <a:picLocks noChangeAspect="1" noChangeArrowheads="1"/>
          </p:cNvPicPr>
          <p:nvPr/>
        </p:nvPicPr>
        <p:blipFill>
          <a:blip xmlns:r="http://schemas.openxmlformats.org/officeDocument/2006/relationships" r:embed="rId1"/>
          <a:srcRect/>
          <a:stretch>
            <a:fillRect/>
          </a:stretch>
        </p:blipFill>
        <p:spPr bwMode="auto">
          <a:xfrm>
            <a:off x="10406743" y="228599"/>
            <a:ext cx="1578428" cy="522515"/>
          </a:xfrm>
          <a:prstGeom prst="rect"/>
          <a:noFill/>
        </p:spPr>
      </p:pic>
      <p:sp>
        <p:nvSpPr>
          <p:cNvPr id="1048606" name="TextBox 7"/>
          <p:cNvSpPr txBox="1"/>
          <p:nvPr/>
        </p:nvSpPr>
        <p:spPr>
          <a:xfrm>
            <a:off x="640502" y="1509953"/>
            <a:ext cx="2764972" cy="461665"/>
          </a:xfrm>
          <a:prstGeom prst="rect"/>
          <a:noFill/>
        </p:spPr>
        <p:txBody>
          <a:bodyPr rtlCol="0" wrap="square">
            <a:spAutoFit/>
          </a:bodyPr>
          <a:p>
            <a:r>
              <a:rPr b="1" dirty="0" sz="2400" lang="en-US">
                <a:solidFill>
                  <a:srgbClr val="002060"/>
                </a:solidFill>
              </a:rPr>
              <a:t>Abstract</a:t>
            </a:r>
            <a:endParaRPr b="1" dirty="0" sz="2400" lang="en-IN">
              <a:solidFill>
                <a:srgbClr val="002060"/>
              </a:solidFill>
            </a:endParaRPr>
          </a:p>
        </p:txBody>
      </p:sp>
      <p:sp>
        <p:nvSpPr>
          <p:cNvPr id="1048607" name="TextBox 5"/>
          <p:cNvSpPr txBox="1"/>
          <p:nvPr/>
        </p:nvSpPr>
        <p:spPr>
          <a:xfrm>
            <a:off x="1836173" y="2281442"/>
            <a:ext cx="8570570" cy="2545081"/>
          </a:xfrm>
          <a:prstGeom prst="rect"/>
          <a:noFill/>
        </p:spPr>
        <p:txBody>
          <a:bodyPr wrap="square">
            <a:spAutoFit/>
          </a:bodyPr>
          <a:p>
            <a:pPr algn="just" marL="457200">
              <a:lnSpc>
                <a:spcPct val="115000"/>
              </a:lnSpc>
              <a:spcAft>
                <a:spcPts val="800"/>
              </a:spcAft>
            </a:pPr>
            <a:r>
              <a:rPr dirty="0" sz="1800" kern="100" lang="en-US">
                <a:effectLst/>
                <a:latin typeface="Arial" panose="020B0604020202020204" pitchFamily="34" charset="0"/>
                <a:ea typeface="Aptos" panose="020B0004020202020204" pitchFamily="34" charset="0"/>
                <a:cs typeface="Arial" panose="020B0604020202020204" pitchFamily="34" charset="0"/>
              </a:rPr>
              <a:t>This project aims to develop a feature-rich notes sharing web application using Python and the Django framework. Through an intuitive and customizable interface, users can create, organize, and share notes effortlessly. Leveraging advanced collaboration tools such as real-time editing and commenting, the platform facilitates interactive learning experiences and knowledge exchange. With emphasis on performance optimization and scalability, the application caters to the needs of diverse user communities, from students to professionals.</a:t>
            </a:r>
            <a:endParaRPr dirty="0" sz="1800" kern="100" lang="en-IN">
              <a:effectLst/>
              <a:latin typeface="Arial" panose="020B0604020202020204" pitchFamily="34" charset="0"/>
              <a:ea typeface="Aptos" panose="020B00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8" name="Rectangle 1"/>
          <p:cNvSpPr/>
          <p:nvPr/>
        </p:nvSpPr>
        <p:spPr>
          <a:xfrm>
            <a:off x="0" y="130629"/>
            <a:ext cx="9535886" cy="718457"/>
          </a:xfrm>
          <a:prstGeom prst="rect"/>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r>
              <a:rPr dirty="0" sz="2800" lang="en-US"/>
              <a:t>Next Gen Employability Program</a:t>
            </a:r>
            <a:endParaRPr dirty="0" sz="2800" lang="en-IN"/>
          </a:p>
        </p:txBody>
      </p:sp>
      <p:sp>
        <p:nvSpPr>
          <p:cNvPr id="1048609" name="Rectangle 3"/>
          <p:cNvSpPr/>
          <p:nvPr/>
        </p:nvSpPr>
        <p:spPr>
          <a:xfrm>
            <a:off x="9764484" y="130629"/>
            <a:ext cx="119744" cy="718457"/>
          </a:xfrm>
          <a:prstGeom prst="rect"/>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10" name="Rectangle 4"/>
          <p:cNvSpPr/>
          <p:nvPr/>
        </p:nvSpPr>
        <p:spPr>
          <a:xfrm>
            <a:off x="9971313" y="130629"/>
            <a:ext cx="228601" cy="718457"/>
          </a:xfrm>
          <a:prstGeom prst="rect"/>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6" name="Picture 2"/>
          <p:cNvPicPr>
            <a:picLocks noChangeAspect="1" noChangeArrowheads="1"/>
          </p:cNvPicPr>
          <p:nvPr/>
        </p:nvPicPr>
        <p:blipFill>
          <a:blip xmlns:r="http://schemas.openxmlformats.org/officeDocument/2006/relationships" r:embed="rId1"/>
          <a:srcRect/>
          <a:stretch>
            <a:fillRect/>
          </a:stretch>
        </p:blipFill>
        <p:spPr bwMode="auto">
          <a:xfrm>
            <a:off x="10406743" y="228599"/>
            <a:ext cx="1578428" cy="522515"/>
          </a:xfrm>
          <a:prstGeom prst="rect"/>
          <a:noFill/>
        </p:spPr>
      </p:pic>
      <p:sp>
        <p:nvSpPr>
          <p:cNvPr id="1048611" name="TextBox 7"/>
          <p:cNvSpPr txBox="1"/>
          <p:nvPr/>
        </p:nvSpPr>
        <p:spPr>
          <a:xfrm>
            <a:off x="381000" y="1404256"/>
            <a:ext cx="3222172" cy="461665"/>
          </a:xfrm>
          <a:prstGeom prst="rect"/>
          <a:noFill/>
        </p:spPr>
        <p:txBody>
          <a:bodyPr rtlCol="0" wrap="square">
            <a:spAutoFit/>
          </a:bodyPr>
          <a:p>
            <a:r>
              <a:rPr b="1" dirty="0" sz="2400" lang="en-US">
                <a:solidFill>
                  <a:srgbClr val="002060"/>
                </a:solidFill>
              </a:rPr>
              <a:t>Problem Statement</a:t>
            </a:r>
            <a:endParaRPr b="1" dirty="0" sz="2400" lang="en-IN">
              <a:solidFill>
                <a:srgbClr val="002060"/>
              </a:solidFill>
            </a:endParaRPr>
          </a:p>
        </p:txBody>
      </p:sp>
      <p:sp>
        <p:nvSpPr>
          <p:cNvPr id="1048612" name="TextBox 5"/>
          <p:cNvSpPr txBox="1"/>
          <p:nvPr/>
        </p:nvSpPr>
        <p:spPr>
          <a:xfrm>
            <a:off x="1992086" y="2298948"/>
            <a:ext cx="6984766" cy="1339469"/>
          </a:xfrm>
          <a:prstGeom prst="rect"/>
          <a:noFill/>
        </p:spPr>
        <p:txBody>
          <a:bodyPr wrap="square">
            <a:spAutoFit/>
          </a:bodyPr>
          <a:p>
            <a:pPr algn="just" marL="457200">
              <a:lnSpc>
                <a:spcPct val="115000"/>
              </a:lnSpc>
              <a:spcAft>
                <a:spcPts val="800"/>
              </a:spcAft>
            </a:pPr>
            <a:r>
              <a:rPr b="1" dirty="0" sz="1800" kern="100" lang="en-US">
                <a:effectLst/>
                <a:latin typeface="Arial" panose="020B0604020202020204" pitchFamily="34" charset="0"/>
                <a:ea typeface="Aptos" panose="020B0004020202020204" pitchFamily="34" charset="0"/>
                <a:cs typeface="Arial" panose="020B0604020202020204" pitchFamily="34" charset="0"/>
              </a:rPr>
              <a:t>Real-Time Collaboration Feature : </a:t>
            </a:r>
            <a:r>
              <a:rPr dirty="0" sz="1800" kern="100" lang="en-US">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dirty="0" sz="1800" kern="100" lang="en-IN">
              <a:effectLst/>
              <a:latin typeface="Arial" panose="020B0604020202020204" pitchFamily="34" charset="0"/>
              <a:ea typeface="Aptos" panose="020B00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3" name="Rectangle 1"/>
          <p:cNvSpPr/>
          <p:nvPr/>
        </p:nvSpPr>
        <p:spPr>
          <a:xfrm>
            <a:off x="0" y="130629"/>
            <a:ext cx="9535886" cy="718457"/>
          </a:xfrm>
          <a:prstGeom prst="rect"/>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r>
              <a:rPr dirty="0" sz="2800" lang="en-US"/>
              <a:t>Next Gen Employability Program</a:t>
            </a:r>
            <a:endParaRPr dirty="0" sz="2800" lang="en-IN"/>
          </a:p>
        </p:txBody>
      </p:sp>
      <p:sp>
        <p:nvSpPr>
          <p:cNvPr id="1048614" name="Rectangle 3"/>
          <p:cNvSpPr/>
          <p:nvPr/>
        </p:nvSpPr>
        <p:spPr>
          <a:xfrm>
            <a:off x="9764484" y="130629"/>
            <a:ext cx="119744" cy="718457"/>
          </a:xfrm>
          <a:prstGeom prst="rect"/>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15" name="Rectangle 4"/>
          <p:cNvSpPr/>
          <p:nvPr/>
        </p:nvSpPr>
        <p:spPr>
          <a:xfrm>
            <a:off x="9971313" y="130629"/>
            <a:ext cx="228601" cy="718457"/>
          </a:xfrm>
          <a:prstGeom prst="rect"/>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7" name="Picture 2"/>
          <p:cNvPicPr>
            <a:picLocks noChangeAspect="1" noChangeArrowheads="1"/>
          </p:cNvPicPr>
          <p:nvPr/>
        </p:nvPicPr>
        <p:blipFill>
          <a:blip xmlns:r="http://schemas.openxmlformats.org/officeDocument/2006/relationships" r:embed="rId1"/>
          <a:srcRect/>
          <a:stretch>
            <a:fillRect/>
          </a:stretch>
        </p:blipFill>
        <p:spPr bwMode="auto">
          <a:xfrm>
            <a:off x="10406743" y="228599"/>
            <a:ext cx="1578428" cy="522515"/>
          </a:xfrm>
          <a:prstGeom prst="rect"/>
          <a:noFill/>
        </p:spPr>
      </p:pic>
      <p:sp>
        <p:nvSpPr>
          <p:cNvPr id="1048616" name="TextBox 7"/>
          <p:cNvSpPr txBox="1"/>
          <p:nvPr/>
        </p:nvSpPr>
        <p:spPr>
          <a:xfrm>
            <a:off x="174171" y="1175656"/>
            <a:ext cx="2764972" cy="461665"/>
          </a:xfrm>
          <a:prstGeom prst="rect"/>
          <a:noFill/>
        </p:spPr>
        <p:txBody>
          <a:bodyPr rtlCol="0" wrap="square">
            <a:spAutoFit/>
          </a:bodyPr>
          <a:p>
            <a:r>
              <a:rPr b="1" dirty="0" sz="2400" lang="en-US">
                <a:solidFill>
                  <a:srgbClr val="002060"/>
                </a:solidFill>
              </a:rPr>
              <a:t>Project Overview</a:t>
            </a:r>
            <a:endParaRPr b="1" dirty="0" sz="2400" lang="en-IN">
              <a:solidFill>
                <a:srgbClr val="002060"/>
              </a:solidFill>
            </a:endParaRPr>
          </a:p>
        </p:txBody>
      </p:sp>
      <p:sp>
        <p:nvSpPr>
          <p:cNvPr id="1048617" name="TextBox 2"/>
          <p:cNvSpPr txBox="1"/>
          <p:nvPr/>
        </p:nvSpPr>
        <p:spPr>
          <a:xfrm>
            <a:off x="1018690" y="1905506"/>
            <a:ext cx="8069125" cy="2987041"/>
          </a:xfrm>
          <a:prstGeom prst="rect"/>
          <a:noFill/>
        </p:spPr>
        <p:txBody>
          <a:bodyPr wrap="square">
            <a:spAutoFit/>
          </a:bodyPr>
          <a:p>
            <a:pPr algn="just"/>
            <a:r>
              <a:rPr b="0" dirty="0" sz="1600" i="0" lang="en-US">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dirty="0" sz="1600" lang="en-US">
                <a:solidFill>
                  <a:srgbClr val="0D0D0D"/>
                </a:solidFill>
                <a:highlight>
                  <a:srgbClr val="FFFFFF"/>
                </a:highlight>
                <a:latin typeface="Arial" panose="020B0604020202020204" pitchFamily="34" charset="0"/>
                <a:cs typeface="Arial" panose="020B0604020202020204" pitchFamily="34" charset="0"/>
              </a:rPr>
              <a:t>.</a:t>
            </a:r>
          </a:p>
          <a:p>
            <a:pPr algn="just"/>
            <a:endParaRPr b="0" dirty="0" sz="1600" i="0" lang="en-US">
              <a:solidFill>
                <a:srgbClr val="0D0D0D"/>
              </a:solidFill>
              <a:effectLst/>
              <a:highlight>
                <a:srgbClr val="FFFFFF"/>
              </a:highlight>
              <a:latin typeface="Arial" panose="020B0604020202020204" pitchFamily="34" charset="0"/>
              <a:cs typeface="Arial" panose="020B0604020202020204" pitchFamily="34" charset="0"/>
            </a:endParaRPr>
          </a:p>
          <a:p>
            <a:pPr algn="just"/>
            <a:r>
              <a:rPr b="0" dirty="0" sz="1600" i="0" lang="en-US">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dirty="0" sz="1600" lang="en-US">
                <a:latin typeface="Arial" panose="020B0604020202020204" pitchFamily="34" charset="0"/>
                <a:cs typeface="Arial" panose="020B0604020202020204" pitchFamily="34" charset="0"/>
              </a:rPr>
            </a:br>
            <a:endParaRPr b="0" dirty="0" sz="1600" i="0" lang="en-US">
              <a:solidFill>
                <a:srgbClr val="0D0D0D"/>
              </a:solidFill>
              <a:effectLst/>
              <a:highlight>
                <a:srgbClr val="FFFFFF"/>
              </a:highlight>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8" name="Rectangle 1"/>
          <p:cNvSpPr/>
          <p:nvPr/>
        </p:nvSpPr>
        <p:spPr>
          <a:xfrm>
            <a:off x="0" y="130629"/>
            <a:ext cx="9535886" cy="718457"/>
          </a:xfrm>
          <a:prstGeom prst="rect"/>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r>
              <a:rPr dirty="0" sz="2800" lang="en-US"/>
              <a:t>Next Gen Employability Program</a:t>
            </a:r>
            <a:endParaRPr dirty="0" sz="2800" lang="en-IN"/>
          </a:p>
        </p:txBody>
      </p:sp>
      <p:sp>
        <p:nvSpPr>
          <p:cNvPr id="1048619" name="Rectangle 3"/>
          <p:cNvSpPr/>
          <p:nvPr/>
        </p:nvSpPr>
        <p:spPr>
          <a:xfrm>
            <a:off x="9764484" y="130629"/>
            <a:ext cx="119744" cy="718457"/>
          </a:xfrm>
          <a:prstGeom prst="rect"/>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20" name="Rectangle 4"/>
          <p:cNvSpPr/>
          <p:nvPr/>
        </p:nvSpPr>
        <p:spPr>
          <a:xfrm>
            <a:off x="9971313" y="130629"/>
            <a:ext cx="228601" cy="718457"/>
          </a:xfrm>
          <a:prstGeom prst="rect"/>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8" name="Picture 2"/>
          <p:cNvPicPr>
            <a:picLocks noChangeAspect="1" noChangeArrowheads="1"/>
          </p:cNvPicPr>
          <p:nvPr/>
        </p:nvPicPr>
        <p:blipFill>
          <a:blip xmlns:r="http://schemas.openxmlformats.org/officeDocument/2006/relationships" r:embed="rId1"/>
          <a:srcRect/>
          <a:stretch>
            <a:fillRect/>
          </a:stretch>
        </p:blipFill>
        <p:spPr bwMode="auto">
          <a:xfrm>
            <a:off x="10406743" y="228599"/>
            <a:ext cx="1578428" cy="522515"/>
          </a:xfrm>
          <a:prstGeom prst="rect"/>
          <a:noFill/>
        </p:spPr>
      </p:pic>
      <p:sp>
        <p:nvSpPr>
          <p:cNvPr id="1048621" name="TextBox 7"/>
          <p:cNvSpPr txBox="1"/>
          <p:nvPr/>
        </p:nvSpPr>
        <p:spPr>
          <a:xfrm>
            <a:off x="174171" y="1175656"/>
            <a:ext cx="2764972" cy="461665"/>
          </a:xfrm>
          <a:prstGeom prst="rect"/>
          <a:noFill/>
        </p:spPr>
        <p:txBody>
          <a:bodyPr rtlCol="0" wrap="square">
            <a:spAutoFit/>
          </a:bodyPr>
          <a:p>
            <a:r>
              <a:rPr b="1" dirty="0" sz="2400" lang="en-US">
                <a:solidFill>
                  <a:srgbClr val="002060"/>
                </a:solidFill>
              </a:rPr>
              <a:t>Proposed Solution</a:t>
            </a:r>
            <a:endParaRPr b="1" dirty="0" sz="2400" lang="en-IN">
              <a:solidFill>
                <a:srgbClr val="002060"/>
              </a:solidFill>
            </a:endParaRPr>
          </a:p>
        </p:txBody>
      </p:sp>
      <p:sp>
        <p:nvSpPr>
          <p:cNvPr id="1048622" name="TextBox 2"/>
          <p:cNvSpPr txBox="1"/>
          <p:nvPr/>
        </p:nvSpPr>
        <p:spPr>
          <a:xfrm>
            <a:off x="1016233" y="1900231"/>
            <a:ext cx="9535886" cy="2377441"/>
          </a:xfrm>
          <a:prstGeom prst="rect"/>
          <a:noFill/>
        </p:spPr>
        <p:txBody>
          <a:bodyPr wrap="square">
            <a:spAutoFit/>
          </a:bodyPr>
          <a:p>
            <a:pPr algn="just" indent="-285750" marL="285750">
              <a:buFont typeface="Wingdings" panose="05000000000000000000" pitchFamily="2" charset="2"/>
              <a:buChar char="ü"/>
            </a:pPr>
            <a:r>
              <a:rPr b="0" dirty="0" sz="1700" i="0" lang="en-US">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algn="just" indent="-285750" marL="285750">
              <a:buFont typeface="Wingdings" panose="05000000000000000000" pitchFamily="2" charset="2"/>
              <a:buChar char="ü"/>
            </a:pPr>
            <a:r>
              <a:rPr b="0" dirty="0" sz="1700" i="0" lang="en-US">
                <a:solidFill>
                  <a:srgbClr val="0D0D0D"/>
                </a:solidFill>
                <a:effectLst/>
                <a:highlight>
                  <a:srgbClr val="FFFFFF"/>
                </a:highlight>
                <a:latin typeface="Söhne"/>
              </a:rPr>
              <a:t>Implement a secure user authentication system allowing users to sign up, log in, and manage their accounts securely.</a:t>
            </a:r>
          </a:p>
          <a:p>
            <a:pPr algn="just" indent="-285750" marL="285750">
              <a:buFont typeface="Wingdings" panose="05000000000000000000" pitchFamily="2" charset="2"/>
              <a:buChar char="ü"/>
            </a:pPr>
            <a:r>
              <a:rPr b="0" dirty="0" sz="1700" i="0" lang="en-US">
                <a:solidFill>
                  <a:srgbClr val="0D0D0D"/>
                </a:solidFill>
                <a:effectLst/>
                <a:highlight>
                  <a:srgbClr val="FFFFFF"/>
                </a:highlight>
                <a:latin typeface="Söhne"/>
              </a:rPr>
              <a:t>Users can create, edit, and delete their notes. Rich text editing capabilities can be integrated to enhance the note-taking experience.</a:t>
            </a:r>
          </a:p>
          <a:p>
            <a:pPr algn="just" indent="-285750" marL="285750">
              <a:buFont typeface="Wingdings" panose="05000000000000000000" pitchFamily="2" charset="2"/>
              <a:buChar char="ü"/>
            </a:pPr>
            <a:r>
              <a:rPr b="0" dirty="0" sz="1700" i="0" lang="en-US">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23" name="Rectangle 1"/>
          <p:cNvSpPr/>
          <p:nvPr/>
        </p:nvSpPr>
        <p:spPr>
          <a:xfrm>
            <a:off x="0" y="130629"/>
            <a:ext cx="9535886" cy="718457"/>
          </a:xfrm>
          <a:prstGeom prst="rect"/>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r>
              <a:rPr dirty="0" sz="2800" lang="en-US"/>
              <a:t>Next Gen Employability Program</a:t>
            </a:r>
            <a:endParaRPr dirty="0" sz="2800" lang="en-IN"/>
          </a:p>
        </p:txBody>
      </p:sp>
      <p:sp>
        <p:nvSpPr>
          <p:cNvPr id="1048624" name="Rectangle 3"/>
          <p:cNvSpPr/>
          <p:nvPr/>
        </p:nvSpPr>
        <p:spPr>
          <a:xfrm>
            <a:off x="9764484" y="130629"/>
            <a:ext cx="119744" cy="718457"/>
          </a:xfrm>
          <a:prstGeom prst="rect"/>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25" name="Rectangle 4"/>
          <p:cNvSpPr/>
          <p:nvPr/>
        </p:nvSpPr>
        <p:spPr>
          <a:xfrm>
            <a:off x="9971313" y="130629"/>
            <a:ext cx="228601" cy="718457"/>
          </a:xfrm>
          <a:prstGeom prst="rect"/>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9" name="Picture 2"/>
          <p:cNvPicPr>
            <a:picLocks noChangeAspect="1" noChangeArrowheads="1"/>
          </p:cNvPicPr>
          <p:nvPr/>
        </p:nvPicPr>
        <p:blipFill>
          <a:blip xmlns:r="http://schemas.openxmlformats.org/officeDocument/2006/relationships" r:embed="rId1"/>
          <a:srcRect/>
          <a:stretch>
            <a:fillRect/>
          </a:stretch>
        </p:blipFill>
        <p:spPr bwMode="auto">
          <a:xfrm>
            <a:off x="10406743" y="228599"/>
            <a:ext cx="1578428" cy="522515"/>
          </a:xfrm>
          <a:prstGeom prst="rect"/>
          <a:noFill/>
        </p:spPr>
      </p:pic>
      <p:sp>
        <p:nvSpPr>
          <p:cNvPr id="1048626" name="TextBox 7"/>
          <p:cNvSpPr txBox="1"/>
          <p:nvPr/>
        </p:nvSpPr>
        <p:spPr>
          <a:xfrm>
            <a:off x="174171" y="1175656"/>
            <a:ext cx="3156858" cy="461665"/>
          </a:xfrm>
          <a:prstGeom prst="rect"/>
          <a:noFill/>
        </p:spPr>
        <p:txBody>
          <a:bodyPr rtlCol="0" wrap="square">
            <a:spAutoFit/>
          </a:bodyPr>
          <a:p>
            <a:r>
              <a:rPr b="1" dirty="0" sz="2400" lang="en-US">
                <a:solidFill>
                  <a:srgbClr val="002060"/>
                </a:solidFill>
              </a:rPr>
              <a:t>Technologies Used</a:t>
            </a:r>
            <a:endParaRPr b="1" dirty="0" sz="2400" lang="en-IN">
              <a:solidFill>
                <a:srgbClr val="002060"/>
              </a:solidFill>
            </a:endParaRPr>
          </a:p>
        </p:txBody>
      </p:sp>
      <p:pic>
        <p:nvPicPr>
          <p:cNvPr id="2097160" name="Picture 9" descr="A screenshot of a phone  Description automatically generated"/>
          <p:cNvPicPr>
            <a:picLocks noChangeAspect="1"/>
          </p:cNvPicPr>
          <p:nvPr/>
        </p:nvPicPr>
        <p:blipFill rotWithShape="1">
          <a:blip xmlns:r="http://schemas.openxmlformats.org/officeDocument/2006/relationships" r:embed="rId2"/>
          <a:srcRect l="15786" t="19841" r="14021" b="51904"/>
          <a:stretch>
            <a:fillRect/>
          </a:stretch>
        </p:blipFill>
        <p:spPr>
          <a:xfrm>
            <a:off x="1164772" y="3015343"/>
            <a:ext cx="3418114" cy="2667001"/>
          </a:xfrm>
          <a:prstGeom prst="rect"/>
        </p:spPr>
      </p:pic>
      <p:pic>
        <p:nvPicPr>
          <p:cNvPr id="2097161" name="Picture 2"/>
          <p:cNvPicPr>
            <a:picLocks noChangeAspect="1" noChangeArrowheads="1"/>
          </p:cNvPicPr>
          <p:nvPr/>
        </p:nvPicPr>
        <p:blipFill>
          <a:blip xmlns:r="http://schemas.openxmlformats.org/officeDocument/2006/relationships" r:embed="rId3"/>
          <a:srcRect/>
          <a:stretch>
            <a:fillRect/>
          </a:stretch>
        </p:blipFill>
        <p:spPr bwMode="auto">
          <a:xfrm>
            <a:off x="6466114" y="3113314"/>
            <a:ext cx="4190997" cy="2405743"/>
          </a:xfrm>
          <a:prstGeom prst="rect"/>
          <a:noFill/>
        </p:spPr>
      </p:pic>
      <p:sp>
        <p:nvSpPr>
          <p:cNvPr id="1048627" name="TextBox 10"/>
          <p:cNvSpPr txBox="1"/>
          <p:nvPr/>
        </p:nvSpPr>
        <p:spPr>
          <a:xfrm>
            <a:off x="2296886" y="2307772"/>
            <a:ext cx="1578428" cy="430887"/>
          </a:xfrm>
          <a:prstGeom prst="rect"/>
          <a:noFill/>
        </p:spPr>
        <p:txBody>
          <a:bodyPr rtlCol="0" wrap="square">
            <a:spAutoFit/>
          </a:bodyPr>
          <a:p>
            <a:r>
              <a:rPr b="1" dirty="0" sz="2200" lang="en-US"/>
              <a:t>Frontend</a:t>
            </a:r>
            <a:endParaRPr b="1" dirty="0" sz="2200" lang="en-IN"/>
          </a:p>
        </p:txBody>
      </p:sp>
      <p:sp>
        <p:nvSpPr>
          <p:cNvPr id="1048628" name="TextBox 11"/>
          <p:cNvSpPr txBox="1"/>
          <p:nvPr/>
        </p:nvSpPr>
        <p:spPr>
          <a:xfrm>
            <a:off x="7805057" y="2307772"/>
            <a:ext cx="1317171" cy="430887"/>
          </a:xfrm>
          <a:prstGeom prst="rect"/>
          <a:noFill/>
        </p:spPr>
        <p:txBody>
          <a:bodyPr rtlCol="0" wrap="square">
            <a:spAutoFit/>
          </a:bodyPr>
          <a:p>
            <a:r>
              <a:rPr b="1" dirty="0" sz="2200" lang="en-US"/>
              <a:t>Backend</a:t>
            </a:r>
            <a:endParaRPr b="1" dirty="0" sz="22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29" name="Rectangle 1"/>
          <p:cNvSpPr/>
          <p:nvPr/>
        </p:nvSpPr>
        <p:spPr>
          <a:xfrm>
            <a:off x="0" y="130629"/>
            <a:ext cx="9535886" cy="718457"/>
          </a:xfrm>
          <a:prstGeom prst="rect"/>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r>
              <a:rPr dirty="0" sz="2800" lang="en-US"/>
              <a:t>Next Gen Employability Program</a:t>
            </a:r>
            <a:endParaRPr dirty="0" sz="2800" lang="en-IN"/>
          </a:p>
        </p:txBody>
      </p:sp>
      <p:sp>
        <p:nvSpPr>
          <p:cNvPr id="1048630" name="Rectangle 3"/>
          <p:cNvSpPr/>
          <p:nvPr/>
        </p:nvSpPr>
        <p:spPr>
          <a:xfrm>
            <a:off x="9764484" y="130629"/>
            <a:ext cx="119744" cy="718457"/>
          </a:xfrm>
          <a:prstGeom prst="rect"/>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31" name="Rectangle 4"/>
          <p:cNvSpPr/>
          <p:nvPr/>
        </p:nvSpPr>
        <p:spPr>
          <a:xfrm>
            <a:off x="9971313" y="130629"/>
            <a:ext cx="228601" cy="718457"/>
          </a:xfrm>
          <a:prstGeom prst="rect"/>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62" name="Picture 2"/>
          <p:cNvPicPr>
            <a:picLocks noChangeAspect="1" noChangeArrowheads="1"/>
          </p:cNvPicPr>
          <p:nvPr/>
        </p:nvPicPr>
        <p:blipFill>
          <a:blip xmlns:r="http://schemas.openxmlformats.org/officeDocument/2006/relationships" r:embed="rId1"/>
          <a:srcRect/>
          <a:stretch>
            <a:fillRect/>
          </a:stretch>
        </p:blipFill>
        <p:spPr bwMode="auto">
          <a:xfrm>
            <a:off x="10406743" y="228599"/>
            <a:ext cx="1578428" cy="522515"/>
          </a:xfrm>
          <a:prstGeom prst="rect"/>
          <a:noFill/>
        </p:spPr>
      </p:pic>
      <p:sp>
        <p:nvSpPr>
          <p:cNvPr id="1048632" name="TextBox 7"/>
          <p:cNvSpPr txBox="1"/>
          <p:nvPr/>
        </p:nvSpPr>
        <p:spPr>
          <a:xfrm>
            <a:off x="174171" y="1175656"/>
            <a:ext cx="3385458" cy="461665"/>
          </a:xfrm>
          <a:prstGeom prst="rect"/>
          <a:noFill/>
        </p:spPr>
        <p:txBody>
          <a:bodyPr rtlCol="0" wrap="square">
            <a:spAutoFit/>
          </a:bodyPr>
          <a:p>
            <a:r>
              <a:rPr b="1" dirty="0" sz="2400" lang="en-US">
                <a:solidFill>
                  <a:srgbClr val="002060"/>
                </a:solidFill>
              </a:rPr>
              <a:t>Modelling &amp; Results</a:t>
            </a:r>
            <a:endParaRPr b="1" dirty="0" sz="2400" lang="en-IN">
              <a:solidFill>
                <a:srgbClr val="002060"/>
              </a:solidFill>
            </a:endParaRPr>
          </a:p>
        </p:txBody>
      </p:sp>
      <p:sp>
        <p:nvSpPr>
          <p:cNvPr id="1048633" name="TextBox 2"/>
          <p:cNvSpPr txBox="1"/>
          <p:nvPr/>
        </p:nvSpPr>
        <p:spPr>
          <a:xfrm>
            <a:off x="1149145" y="1963891"/>
            <a:ext cx="7843683" cy="4339650"/>
          </a:xfrm>
          <a:prstGeom prst="rect"/>
          <a:noFill/>
        </p:spPr>
        <p:txBody>
          <a:bodyPr wrap="square">
            <a:spAutoFit/>
          </a:bodyPr>
          <a:p>
            <a:pPr algn="just" indent="-285750" marL="285750">
              <a:buFont typeface="Wingdings" panose="05000000000000000000" pitchFamily="2" charset="2"/>
              <a:buChar char="§"/>
            </a:pPr>
            <a:r>
              <a:rPr b="1" dirty="0" sz="1600" i="0" lang="en-US">
                <a:solidFill>
                  <a:srgbClr val="0D0D0D"/>
                </a:solidFill>
                <a:effectLst/>
                <a:highlight>
                  <a:srgbClr val="FFFFFF"/>
                </a:highlight>
                <a:latin typeface="Arial" panose="020B0604020202020204" pitchFamily="34" charset="0"/>
                <a:cs typeface="Arial" panose="020B0604020202020204" pitchFamily="34" charset="0"/>
              </a:rPr>
              <a:t>Python:</a:t>
            </a:r>
            <a:r>
              <a:rPr b="0" dirty="0" sz="1600" i="0" lang="en-US">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algn="just" indent="-285750" marL="285750">
              <a:buFont typeface="Wingdings" panose="05000000000000000000" pitchFamily="2" charset="2"/>
              <a:buChar char="§"/>
            </a:pPr>
            <a:r>
              <a:rPr b="1" dirty="0" sz="1600" i="0" lang="en-US">
                <a:solidFill>
                  <a:srgbClr val="0D0D0D"/>
                </a:solidFill>
                <a:effectLst/>
                <a:highlight>
                  <a:srgbClr val="FFFFFF"/>
                </a:highlight>
                <a:latin typeface="Arial" panose="020B0604020202020204" pitchFamily="34" charset="0"/>
                <a:cs typeface="Arial" panose="020B0604020202020204" pitchFamily="34" charset="0"/>
              </a:rPr>
              <a:t>Django Framework:</a:t>
            </a:r>
            <a:r>
              <a:rPr b="0" dirty="0" sz="1600" i="0" lang="en-US">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algn="just" indent="-285750" marL="285750">
              <a:buFont typeface="Wingdings" panose="05000000000000000000" pitchFamily="2" charset="2"/>
              <a:buChar char="§"/>
            </a:pPr>
            <a:r>
              <a:rPr b="1" dirty="0" sz="1600" i="0" lang="en-US">
                <a:solidFill>
                  <a:srgbClr val="0D0D0D"/>
                </a:solidFill>
                <a:effectLst/>
                <a:highlight>
                  <a:srgbClr val="FFFFFF"/>
                </a:highlight>
                <a:latin typeface="Arial" panose="020B0604020202020204" pitchFamily="34" charset="0"/>
                <a:cs typeface="Arial" panose="020B0604020202020204" pitchFamily="34" charset="0"/>
              </a:rPr>
              <a:t>HTML/CSS/JavaScript:</a:t>
            </a:r>
            <a:r>
              <a:rPr b="0" dirty="0" sz="1600" i="0" lang="en-US">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algn="just" indent="-285750" marL="285750">
              <a:buFont typeface="Wingdings" panose="05000000000000000000" pitchFamily="2" charset="2"/>
              <a:buChar char="§"/>
            </a:pPr>
            <a:r>
              <a:rPr b="1" dirty="0" sz="1600" i="0" lang="en-US">
                <a:solidFill>
                  <a:srgbClr val="0D0D0D"/>
                </a:solidFill>
                <a:effectLst/>
                <a:highlight>
                  <a:srgbClr val="FFFFFF"/>
                </a:highlight>
                <a:latin typeface="Arial" panose="020B0604020202020204" pitchFamily="34" charset="0"/>
                <a:cs typeface="Arial" panose="020B0604020202020204" pitchFamily="34" charset="0"/>
              </a:rPr>
              <a:t>SQLite/PostgreSQL:</a:t>
            </a:r>
            <a:r>
              <a:rPr b="0" dirty="0" sz="1600" i="0" lang="en-US">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algn="just" indent="-285750" marL="285750">
              <a:buFont typeface="Wingdings" panose="05000000000000000000" pitchFamily="2" charset="2"/>
              <a:buChar char="§"/>
            </a:pPr>
            <a:r>
              <a:rPr b="1" dirty="0" sz="1600" i="0" lang="en-US">
                <a:solidFill>
                  <a:srgbClr val="0D0D0D"/>
                </a:solidFill>
                <a:effectLst/>
                <a:highlight>
                  <a:srgbClr val="FFFFFF"/>
                </a:highlight>
                <a:latin typeface="Arial" panose="020B0604020202020204" pitchFamily="34" charset="0"/>
                <a:cs typeface="Arial" panose="020B0604020202020204" pitchFamily="34" charset="0"/>
              </a:rPr>
              <a:t>RESTful API:</a:t>
            </a:r>
            <a:r>
              <a:rPr b="0" dirty="0" sz="1600" i="0" lang="en-US">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algn="just" indent="-285750" marL="285750">
              <a:buFont typeface="Wingdings" panose="05000000000000000000" pitchFamily="2" charset="2"/>
              <a:buChar char="§"/>
            </a:pPr>
            <a:endParaRPr dirty="0" sz="1600" lang="en-US">
              <a:solidFill>
                <a:srgbClr val="0D0D0D"/>
              </a:solidFill>
              <a:highlight>
                <a:srgbClr val="FFFFFF"/>
              </a:highlight>
              <a:latin typeface="Arial" panose="020B0604020202020204" pitchFamily="34" charset="0"/>
              <a:cs typeface="Arial" panose="020B0604020202020204" pitchFamily="34" charset="0"/>
            </a:endParaRPr>
          </a:p>
          <a:p>
            <a:pPr algn="just" indent="-285750" marL="285750">
              <a:buFont typeface="Wingdings" panose="05000000000000000000" pitchFamily="2" charset="2"/>
              <a:buChar char="§"/>
            </a:pPr>
            <a:endParaRPr b="0" dirty="0" sz="1600" i="0" lang="en-US">
              <a:solidFill>
                <a:srgbClr val="0D0D0D"/>
              </a:solidFill>
              <a:effectLst/>
              <a:highlight>
                <a:srgbClr val="FFFFFF"/>
              </a:highlight>
              <a:latin typeface="Arial" panose="020B0604020202020204" pitchFamily="34" charset="0"/>
              <a:cs typeface="Arial" panose="020B0604020202020204" pitchFamily="34" charset="0"/>
            </a:endParaRPr>
          </a:p>
          <a:p>
            <a:pPr algn="just" indent="-285750" marL="285750">
              <a:buFont typeface="Wingdings" panose="05000000000000000000" pitchFamily="2" charset="2"/>
              <a:buChar char="§"/>
            </a:pPr>
            <a:endParaRPr dirty="0" sz="1600" lang="en-US">
              <a:solidFill>
                <a:srgbClr val="0D0D0D"/>
              </a:solidFill>
              <a:highlight>
                <a:srgbClr val="FFFFFF"/>
              </a:highlight>
              <a:latin typeface="Arial" panose="020B0604020202020204" pitchFamily="34" charset="0"/>
              <a:cs typeface="Arial" panose="020B0604020202020204" pitchFamily="34" charset="0"/>
            </a:endParaRPr>
          </a:p>
          <a:p>
            <a:pPr algn="just" indent="-285750" marL="285750">
              <a:buFont typeface="Wingdings" panose="05000000000000000000" pitchFamily="2" charset="2"/>
              <a:buChar char="§"/>
            </a:pPr>
            <a:endParaRPr b="0" dirty="0" sz="1600" i="0" lang="en-US">
              <a:solidFill>
                <a:srgbClr val="0D0D0D"/>
              </a:solidFill>
              <a:effectLst/>
              <a:highlight>
                <a:srgbClr val="FFFFFF"/>
              </a:highlight>
              <a:latin typeface="Arial" panose="020B0604020202020204" pitchFamily="34" charset="0"/>
              <a:cs typeface="Arial" panose="020B0604020202020204" pitchFamily="34" charset="0"/>
            </a:endParaRPr>
          </a:p>
          <a:p>
            <a:pPr algn="just"/>
            <a:r>
              <a:rPr dirty="0" sz="2000" lang="en-US"/>
              <a:t>Results  </a:t>
            </a:r>
            <a:r>
              <a:rPr dirty="0" sz="2000" lang="en-US">
                <a:sym typeface="Wingdings" panose="05000000000000000000" pitchFamily="2" charset="2"/>
              </a:rPr>
              <a:t> next slides</a:t>
            </a:r>
            <a:endParaRPr dirty="0" sz="2000" lang="en-IN"/>
          </a:p>
          <a:p>
            <a:pPr algn="just"/>
            <a:endParaRPr b="0" dirty="0" sz="1600" i="0" lang="en-US">
              <a:solidFill>
                <a:srgbClr val="0D0D0D"/>
              </a:solidFill>
              <a:effectLst/>
              <a:highlight>
                <a:srgbClr val="FFFFFF"/>
              </a:highlight>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34" name="Rectangle 1"/>
          <p:cNvSpPr/>
          <p:nvPr/>
        </p:nvSpPr>
        <p:spPr>
          <a:xfrm>
            <a:off x="0" y="130629"/>
            <a:ext cx="9535886" cy="718457"/>
          </a:xfrm>
          <a:prstGeom prst="rect"/>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r>
              <a:rPr dirty="0" sz="2800" lang="en-US"/>
              <a:t>Next Gen Employability Program</a:t>
            </a:r>
            <a:endParaRPr dirty="0" sz="2800" lang="en-IN"/>
          </a:p>
        </p:txBody>
      </p:sp>
      <p:sp>
        <p:nvSpPr>
          <p:cNvPr id="1048635" name="Rectangle 3"/>
          <p:cNvSpPr/>
          <p:nvPr/>
        </p:nvSpPr>
        <p:spPr>
          <a:xfrm>
            <a:off x="9764484" y="130629"/>
            <a:ext cx="119744" cy="718457"/>
          </a:xfrm>
          <a:prstGeom prst="rect"/>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36" name="Rectangle 4"/>
          <p:cNvSpPr/>
          <p:nvPr/>
        </p:nvSpPr>
        <p:spPr>
          <a:xfrm>
            <a:off x="9971313" y="130629"/>
            <a:ext cx="228601" cy="718457"/>
          </a:xfrm>
          <a:prstGeom prst="rect"/>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63" name="Picture 2"/>
          <p:cNvPicPr>
            <a:picLocks noChangeAspect="1" noChangeArrowheads="1"/>
          </p:cNvPicPr>
          <p:nvPr/>
        </p:nvPicPr>
        <p:blipFill>
          <a:blip xmlns:r="http://schemas.openxmlformats.org/officeDocument/2006/relationships" r:embed="rId1"/>
          <a:srcRect/>
          <a:stretch>
            <a:fillRect/>
          </a:stretch>
        </p:blipFill>
        <p:spPr bwMode="auto">
          <a:xfrm>
            <a:off x="10406743" y="228599"/>
            <a:ext cx="1578428" cy="522515"/>
          </a:xfrm>
          <a:prstGeom prst="rect"/>
          <a:noFill/>
        </p:spPr>
      </p:pic>
      <p:sp>
        <p:nvSpPr>
          <p:cNvPr id="1048637" name="TextBox 7"/>
          <p:cNvSpPr txBox="1"/>
          <p:nvPr/>
        </p:nvSpPr>
        <p:spPr>
          <a:xfrm>
            <a:off x="5102834" y="1014119"/>
            <a:ext cx="2764972" cy="461665"/>
          </a:xfrm>
          <a:prstGeom prst="rect"/>
          <a:noFill/>
        </p:spPr>
        <p:txBody>
          <a:bodyPr rtlCol="0" wrap="square">
            <a:spAutoFit/>
          </a:bodyPr>
          <a:p>
            <a:r>
              <a:rPr b="1" dirty="0" sz="2400" lang="en-US"/>
              <a:t>Home Page</a:t>
            </a:r>
            <a:endParaRPr b="1" dirty="0" sz="2400" lang="en-IN"/>
          </a:p>
        </p:txBody>
      </p:sp>
      <p:pic>
        <p:nvPicPr>
          <p:cNvPr id="2097164" name="Picture 8"/>
          <p:cNvPicPr>
            <a:picLocks noChangeAspect="1"/>
          </p:cNvPicPr>
          <p:nvPr/>
        </p:nvPicPr>
        <p:blipFill rotWithShape="1">
          <a:blip xmlns:r="http://schemas.openxmlformats.org/officeDocument/2006/relationships" r:embed="rId2"/>
          <a:srcRect b="44364"/>
          <a:stretch>
            <a:fillRect/>
          </a:stretch>
        </p:blipFill>
        <p:spPr>
          <a:xfrm>
            <a:off x="1295754" y="1640817"/>
            <a:ext cx="9535886" cy="3983235"/>
          </a:xfrm>
          <a:prstGeom prst="rect"/>
          <a:ln>
            <a:solidFill>
              <a:schemeClr val="accent1"/>
            </a:solidFill>
          </a:ln>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Divya Venkatesan</dc:creator>
  <cp:lastModifiedBy>Mohanpriya M</cp:lastModifiedBy>
  <dcterms:created xsi:type="dcterms:W3CDTF">2024-04-07T21:29:47Z</dcterms:created>
  <dcterms:modified xsi:type="dcterms:W3CDTF">2024-04-09T07:39:59Z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8a7cfa62f893471495943a67d7393dba</vt:lpwstr>
  </property>
</Properties>
</file>