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ProSensia C++ Internship – Day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Loops and Number Logic Tasks</a:t>
            </a:r>
          </a:p>
          <a:p>
            <a:r>
              <a:t>Date: Week 1, Day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Understand iterative structures: for, while, and do-while loops.</a:t>
            </a:r>
          </a:p>
          <a:p>
            <a:pPr>
              <a:spcAft>
                <a:spcPts val="500"/>
              </a:spcAft>
            </a:pPr>
            <a:r>
              <a:t>Develop logic for reversing numbers using loops.</a:t>
            </a:r>
          </a:p>
          <a:p>
            <a:pPr>
              <a:spcAft>
                <a:spcPts val="500"/>
              </a:spcAft>
            </a:pPr>
            <a:r>
              <a:t>Learn prime number detection using division-based checks.</a:t>
            </a:r>
          </a:p>
          <a:p>
            <a:pPr>
              <a:spcAft>
                <a:spcPts val="500"/>
              </a:spcAft>
            </a:pPr>
            <a:r>
              <a:t>Differentiate between pre-check (while) and post-check (do-while) use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What are Loops in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Loops are control structures that execute a block of code repeatedly.</a:t>
            </a:r>
          </a:p>
          <a:p>
            <a:r>
              <a:t>C++ supports the following types:</a:t>
            </a:r>
          </a:p>
          <a:p/>
          <a:p>
            <a:pPr>
              <a:spcAft>
                <a:spcPts val="300"/>
              </a:spcAft>
            </a:pPr>
            <a:r>
              <a:t>🔹 for loop – Count-controlled iteration.</a:t>
            </a:r>
          </a:p>
          <a:p>
            <a:pPr>
              <a:spcAft>
                <a:spcPts val="300"/>
              </a:spcAft>
            </a:pPr>
            <a:r>
              <a:t>🔹 while loop – Condition-checked before entry.</a:t>
            </a:r>
          </a:p>
          <a:p>
            <a:pPr>
              <a:spcAft>
                <a:spcPts val="300"/>
              </a:spcAft>
            </a:pPr>
            <a:r>
              <a:t>🔹 do-while loop – Executes at least once regardless of condition.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Task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🔹 Write a C++ program to reverse an integer using a loop.</a:t>
            </a:r>
          </a:p>
          <a:p>
            <a:r>
              <a:t>🔹 Write a second program to check whether a number is prime.</a:t>
            </a:r>
          </a:p>
          <a:p>
            <a:r>
              <a:t>🔹 Apply appropriate loops in each case and comment your logic.</a:t>
            </a:r>
          </a:p>
          <a:p>
            <a:r>
              <a:t>🔹 Validate edge cases: 0, 1, negatives, and large numbers.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Reversing a Number – Sample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latin typeface="Courier New"/>
              </a:defRPr>
            </a:pPr>
            <a:r>
              <a:t>int num = 12345, reversed = 0;</a:t>
            </a:r>
          </a:p>
          <a:p>
            <a:pPr>
              <a:defRPr sz="1400">
                <a:latin typeface="Courier New"/>
              </a:defRPr>
            </a:pPr>
            <a:r>
              <a:t>while(num != 0) {</a:t>
            </a:r>
          </a:p>
          <a:p>
            <a:pPr>
              <a:defRPr sz="1400">
                <a:latin typeface="Courier New"/>
              </a:defRPr>
            </a:pPr>
            <a:r>
              <a:t>   int digit = num % 10;</a:t>
            </a:r>
          </a:p>
          <a:p>
            <a:pPr>
              <a:defRPr sz="1400">
                <a:latin typeface="Courier New"/>
              </a:defRPr>
            </a:pPr>
            <a:r>
              <a:t>   reversed = reversed * 10 + digit;</a:t>
            </a:r>
          </a:p>
          <a:p>
            <a:pPr>
              <a:defRPr sz="1400">
                <a:latin typeface="Courier New"/>
              </a:defRPr>
            </a:pPr>
            <a:r>
              <a:t>   num /= 10;</a:t>
            </a:r>
          </a:p>
          <a:p>
            <a:pPr>
              <a:defRPr sz="1400">
                <a:latin typeface="Courier New"/>
              </a:defRPr>
            </a:pPr>
            <a:r>
              <a:t>}</a:t>
            </a:r>
          </a:p>
          <a:p>
            <a:pPr>
              <a:defRPr sz="1400">
                <a:latin typeface="Courier New"/>
              </a:defRPr>
            </a:pPr>
            <a:r>
              <a:t>cout &lt;&lt; "Reversed Number: " &lt;&lt; reversed;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Prime Number Check – Sample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latin typeface="Courier New"/>
              </a:defRPr>
            </a:pPr>
            <a:r>
              <a:t>int n = 29, i, flag = 0;</a:t>
            </a:r>
          </a:p>
          <a:p>
            <a:pPr>
              <a:defRPr sz="1400">
                <a:latin typeface="Courier New"/>
              </a:defRPr>
            </a:pPr>
            <a:r>
              <a:t>for(i = 2; i &lt;= n/2; ++i) {</a:t>
            </a:r>
          </a:p>
          <a:p>
            <a:pPr>
              <a:defRPr sz="1400">
                <a:latin typeface="Courier New"/>
              </a:defRPr>
            </a:pPr>
            <a:r>
              <a:t>    if(n % i == 0) {</a:t>
            </a:r>
          </a:p>
          <a:p>
            <a:pPr>
              <a:defRPr sz="1400">
                <a:latin typeface="Courier New"/>
              </a:defRPr>
            </a:pPr>
            <a:r>
              <a:t>        flag = 1;</a:t>
            </a:r>
          </a:p>
          <a:p>
            <a:pPr>
              <a:defRPr sz="1400">
                <a:latin typeface="Courier New"/>
              </a:defRPr>
            </a:pPr>
            <a:r>
              <a:t>        break;</a:t>
            </a:r>
          </a:p>
          <a:p>
            <a:pPr>
              <a:defRPr sz="1400">
                <a:latin typeface="Courier New"/>
              </a:defRPr>
            </a:pPr>
            <a:r>
              <a:t>    }</a:t>
            </a:r>
          </a:p>
          <a:p>
            <a:pPr>
              <a:defRPr sz="1400">
                <a:latin typeface="Courier New"/>
              </a:defRPr>
            </a:pPr>
            <a:r>
              <a:t>}</a:t>
            </a:r>
          </a:p>
          <a:p>
            <a:pPr>
              <a:defRPr sz="1400">
                <a:latin typeface="Courier New"/>
              </a:defRPr>
            </a:pPr>
            <a:r>
              <a:t>if (n == 1) cout &lt;&lt; "Not Prime";</a:t>
            </a:r>
          </a:p>
          <a:p>
            <a:pPr>
              <a:defRPr sz="1400">
                <a:latin typeface="Courier New"/>
              </a:defRPr>
            </a:pPr>
            <a:r>
              <a:t>else if (flag == 0) cout &lt;&lt; "Prime";</a:t>
            </a:r>
          </a:p>
          <a:p>
            <a:pPr>
              <a:defRPr sz="1400">
                <a:latin typeface="Courier New"/>
              </a:defRPr>
            </a:pPr>
            <a:r>
              <a:t>else cout &lt;&lt; "Not Prime";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🔸 Upload both C++ files to your GitHub repository.</a:t>
            </a:r>
          </a:p>
          <a:p>
            <a:r>
              <a:t>🔸 Post a brief summary of your learning and project on LinkedIn.</a:t>
            </a:r>
          </a:p>
          <a:p>
            <a:r>
              <a:t>🔸 Use the hashtag #ProSensiaInternship.</a:t>
            </a:r>
          </a:p>
          <a:p>
            <a:r>
              <a:t>🔸 Deadline: Submit before 2:00 PM today.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Reminders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✅ Write clean, commented code.</a:t>
            </a:r>
          </a:p>
          <a:p>
            <a:r>
              <a:t>✅ Test edge cases like 0, 1, and negatives.</a:t>
            </a:r>
          </a:p>
          <a:p>
            <a:r>
              <a:t>✅ Format your GitHub repo for clarity (folders, filenames).</a:t>
            </a:r>
          </a:p>
          <a:p>
            <a:r>
              <a:t>✅ Mention key learnings clearly in your LinkedIn post.</a:t>
            </a:r>
          </a:p>
          <a:p>
            <a:r>
              <a:t>✅ Ask for help early if stuck — teamwork matters!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