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2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ProSensia C++ Internship – Day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Let’s Continue: Control Flow &amp; Decision Making</a:t>
            </a:r>
          </a:p>
          <a:p>
            <a:r>
              <a:t>Presented by: Mobeen Sarwar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Will We Learn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Introduction to Control Flow in C++</a:t>
            </a:r>
          </a:p>
          <a:p>
            <a:r>
              <a:t>• If, Else, and Else If Statements</a:t>
            </a:r>
          </a:p>
          <a:p>
            <a:r>
              <a:t>• Logical Operators (AND, OR, NOT)</a:t>
            </a:r>
          </a:p>
          <a:p>
            <a:r>
              <a:t>• Nested Conditions</a:t>
            </a:r>
          </a:p>
          <a:p>
            <a:r>
              <a:t>• Practical Exercise with Conditional Logic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Control Flow?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Control flow allows you to guide how your program makes decisions</a:t>
            </a:r>
          </a:p>
          <a:p>
            <a:r>
              <a:t>• Conditional logic is the foundation of making interactive and intelligent programs</a:t>
            </a:r>
          </a:p>
          <a:p>
            <a:r>
              <a:t>• Syntax closely follows real-world decision making (if this, then that)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If, Else, Else 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 age = 20;</a:t>
            </a:r>
          </a:p>
          <a:p>
            <a:r>
              <a:t>if (age &gt;= 18) {</a:t>
            </a:r>
          </a:p>
          <a:p>
            <a:r>
              <a:t>    cout &lt;&lt; "Adult";</a:t>
            </a:r>
          </a:p>
          <a:p>
            <a:r>
              <a:t>} else {</a:t>
            </a:r>
          </a:p>
          <a:p>
            <a:r>
              <a:t>    cout &lt;&lt; "Minor";</a:t>
            </a:r>
          </a:p>
          <a:p>
            <a:r>
              <a:t>}</a:t>
            </a:r>
          </a:p>
          <a:p>
            <a:endParaRPr/>
          </a:p>
          <a:p>
            <a:r>
              <a:t>• Use {} to wrap conditionally executed blocks</a:t>
            </a:r>
          </a:p>
          <a:p>
            <a:r>
              <a:t>• Use else if for multiple conditions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&amp;&amp; – AND (both must be true)</a:t>
            </a:r>
          </a:p>
          <a:p>
            <a:r>
              <a:t>• || – OR (at least one is true)</a:t>
            </a:r>
          </a:p>
          <a:p>
            <a:r>
              <a:t>• ! – NOT (negates a condition)</a:t>
            </a:r>
          </a:p>
          <a:p>
            <a:endParaRPr/>
          </a:p>
          <a:p>
            <a:r>
              <a:t>if (age &gt; 18 &amp;&amp; gpa &gt;= 3.0) {</a:t>
            </a:r>
          </a:p>
          <a:p>
            <a:r>
              <a:t>    cout &lt;&lt; "Eligible for program";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Nested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if (age &gt;= 18) {</a:t>
            </a:r>
          </a:p>
          <a:p>
            <a:r>
              <a:t>    if (gpa &gt;= 3.0) {</a:t>
            </a:r>
          </a:p>
          <a:p>
            <a:r>
              <a:t>        cout &lt;&lt; "Eligible";</a:t>
            </a:r>
          </a:p>
          <a:p>
            <a:r>
              <a:t>    } else {</a:t>
            </a:r>
          </a:p>
          <a:p>
            <a:r>
              <a:t>        cout &lt;&lt; "GPA too low";</a:t>
            </a:r>
          </a:p>
          <a:p>
            <a:r>
              <a:t>    }</a:t>
            </a:r>
          </a:p>
          <a:p>
            <a:r>
              <a:t>}</a:t>
            </a:r>
          </a:p>
          <a:p>
            <a:endParaRPr/>
          </a:p>
          <a:p>
            <a:r>
              <a:t>• Nesting enables deeper logic chaining</a:t>
            </a:r>
          </a:p>
          <a:p>
            <a:r>
              <a:t>• Keep it readable to avoid confusion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of the 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400" dirty="0"/>
              <a:t>Write a C++ program that:</a:t>
            </a:r>
          </a:p>
          <a:p>
            <a:endParaRPr sz="2400" dirty="0"/>
          </a:p>
          <a:p>
            <a:r>
              <a:rPr sz="2400" dirty="0"/>
              <a:t>• Takes user input: name, age, and CGPA</a:t>
            </a:r>
          </a:p>
          <a:p>
            <a:r>
              <a:rPr sz="2400" dirty="0"/>
              <a:t>• Checks if the person is eligible to apply (age ≥ 18 and CGPA ≥ 2.5)</a:t>
            </a:r>
          </a:p>
          <a:p>
            <a:r>
              <a:rPr sz="2400" dirty="0"/>
              <a:t>• Outputs customized message using if/else logic</a:t>
            </a:r>
          </a:p>
          <a:p>
            <a:endParaRPr sz="2400" dirty="0"/>
          </a:p>
          <a:p>
            <a:r>
              <a:rPr sz="2400" dirty="0"/>
              <a:t>✅ Submit code on GitHub</a:t>
            </a:r>
          </a:p>
          <a:p>
            <a:r>
              <a:rPr sz="2400" dirty="0"/>
              <a:t>✅ Post a summary on LinkedIn with #ProSensiaInternship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Recap:</a:t>
            </a:r>
          </a:p>
          <a:p>
            <a:r>
              <a:t>✅ C++ Conditional Logic</a:t>
            </a:r>
          </a:p>
          <a:p>
            <a:r>
              <a:t>✅ Logical Operators</a:t>
            </a:r>
          </a:p>
          <a:p>
            <a:r>
              <a:t>✅ Writing if/else-based logic</a:t>
            </a:r>
          </a:p>
          <a:p>
            <a:endParaRPr/>
          </a:p>
          <a:p>
            <a:r>
              <a:t>Get ready for Day 4: Loops &amp; Iterations 🔁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 /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Questions from today?</a:t>
            </a:r>
          </a:p>
          <a:p>
            <a:r>
              <a:t>• Facing issues with GitHub or LinkedIn?</a:t>
            </a:r>
          </a:p>
          <a:p>
            <a:r>
              <a:t>• Share in Discord or ping your lead for help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374</Words>
  <Application>Microsoft Office PowerPoint</Application>
  <PresentationFormat>On-screen Show (4:3)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ProSensia C++ Internship – Day 3</vt:lpstr>
      <vt:lpstr>What Will We Learn Today</vt:lpstr>
      <vt:lpstr>What is Control Flow?</vt:lpstr>
      <vt:lpstr>If, Else, Else If</vt:lpstr>
      <vt:lpstr>Logical Operators</vt:lpstr>
      <vt:lpstr>Nested Conditions</vt:lpstr>
      <vt:lpstr>Task of the Day</vt:lpstr>
      <vt:lpstr>Summary</vt:lpstr>
      <vt:lpstr>Q&amp;A / Discussion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 S</cp:lastModifiedBy>
  <cp:revision>2</cp:revision>
  <dcterms:created xsi:type="dcterms:W3CDTF">2013-01-27T09:14:16Z</dcterms:created>
  <dcterms:modified xsi:type="dcterms:W3CDTF">2025-06-26T06:19:27Z</dcterms:modified>
  <cp:category/>
</cp:coreProperties>
</file>