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Functions and Logic Design</a:t>
            </a:r>
          </a:p>
          <a:p>
            <a:r>
              <a:t>Date: Week 1, Day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🐍 Task Overview – 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🎯 Title: Function Logic – Recursive Factorial &amp; Conditional Maximum Analyzer</a:t>
            </a:r>
          </a:p>
          <a:p>
            <a:r>
              <a:t>Today’s task challenges your understanding of recursion, return types, and logical reasoning.</a:t>
            </a:r>
          </a:p>
          <a:p>
            <a:r>
              <a:t>You're required to build clean, modular C++ functions with error handling and conditions.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🧮 Task Part 1 – Recursive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🔹 Write a recursive function int factorial(int n):</a:t>
            </a:r>
          </a:p>
          <a:p>
            <a:r>
              <a:t>   - Accepts an integer input.</a:t>
            </a:r>
          </a:p>
          <a:p>
            <a:r>
              <a:t>   - Returns -1 and prints warning if n &gt; 12.</a:t>
            </a:r>
          </a:p>
          <a:p>
            <a:r>
              <a:t>   - No global/static/goto/while usage.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Task Part 2 – Conditional Max with Tie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🔹 Create function int customMax(int a, int b, int c):</a:t>
            </a:r>
          </a:p>
          <a:p>
            <a:r>
              <a:t>   - If two or more equal &amp; max → return their sum.</a:t>
            </a:r>
          </a:p>
          <a:p>
            <a:r>
              <a:t>   - If all equal → return 0.</a:t>
            </a:r>
          </a:p>
          <a:p>
            <a:r>
              <a:t>   - Else → return true max.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🧾 Task Part 3 – Helper &amp;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🔹 Create void printBanner(string message):</a:t>
            </a:r>
          </a:p>
          <a:p>
            <a:r>
              <a:t>   - Prints a banner with task header.</a:t>
            </a:r>
          </a:p>
          <a:p>
            <a:r>
              <a:t>🔹 In main():</a:t>
            </a:r>
          </a:p>
          <a:p>
            <a:r>
              <a:t>   - Get number input for factorial.</a:t>
            </a:r>
          </a:p>
          <a:p>
            <a:r>
              <a:t>   - Get 3 numbers for max function.</a:t>
            </a:r>
          </a:p>
          <a:p>
            <a:r>
              <a:t>   - Display clean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📤 Sample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Enter a number: 5</a:t>
            </a:r>
          </a:p>
          <a:p>
            <a:r>
              <a:t>Enter 3 numbers: 7 7 3</a:t>
            </a:r>
          </a:p>
          <a:p/>
          <a:p>
            <a:r>
              <a:t>=== Student Logic Execution ===</a:t>
            </a:r>
          </a:p>
          <a:p>
            <a:r>
              <a:t>Factorial of 5 is: 120</a:t>
            </a:r>
          </a:p>
          <a:p>
            <a:r>
              <a:t>Max function result is: 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🔸 Upload your `.cpp` file to your GitHub repository.</a:t>
            </a:r>
          </a:p>
          <a:p>
            <a:r>
              <a:t>🔸 Share a LinkedIn post summarizing today's learning.</a:t>
            </a:r>
          </a:p>
          <a:p>
            <a:r>
              <a:t>🔸 Use the hashtag: #ProSensiaInternship</a:t>
            </a:r>
          </a:p>
          <a:p>
            <a:r>
              <a:t>🔸 Deadline: Submit by 2:00 PM Today.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