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C++ Internship – Day 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Polymorphism and Virtual Functions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Task Overview – Day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Title: Shape Drawing Simulator</a:t>
            </a:r>
          </a:p>
          <a:p/>
          <a:p>
            <a:r>
              <a:t>Goal: Understand runtime polymorphism using base class pointers and virtual functions.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What to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 Class: `Shape`</a:t>
            </a:r>
          </a:p>
          <a:p>
            <a:r>
              <a:t>  - Virtual Method: `draw()`</a:t>
            </a:r>
          </a:p>
          <a:p/>
          <a:p>
            <a:r>
              <a:t>- Derived Classes: `Circle`, `Rectangle`, `Triangle`</a:t>
            </a:r>
          </a:p>
          <a:p>
            <a:r>
              <a:t>  - Override `draw()` for each shape</a:t>
            </a:r>
          </a:p>
          <a:p/>
          <a:p>
            <a:r>
              <a:t>- Use base class pointer to call overridden methods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Bonus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Create an array of shape pointers</a:t>
            </a:r>
          </a:p>
          <a:p>
            <a:r>
              <a:t>- Dynamically allocate shapes</a:t>
            </a:r>
          </a:p>
          <a:p>
            <a:r>
              <a:t>- Use loop to call `draw()` for each</a:t>
            </a:r>
          </a:p>
          <a:p>
            <a:r>
              <a:t>- Free memory after use (delete)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Submission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🔸 Submit C++ file: `shape_simulator.cpp`</a:t>
            </a:r>
          </a:p>
          <a:p>
            <a:r>
              <a:t>🔸 Upload on GitHub with clear README</a:t>
            </a:r>
          </a:p>
          <a:p>
            <a:r>
              <a:t>🔸 Share output screenshots on LinkedIn</a:t>
            </a:r>
          </a:p>
          <a:p>
            <a:r>
              <a:t>🔸 Use #CplusplusInternship in your post</a:t>
            </a:r>
          </a:p>
          <a:p>
            <a:r>
              <a:t>🔸 Deadline: Submit before 2:00 PM Tomorrow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