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Student Manager – Structured Records with Controlled File I/O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Task Overview – Day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Title: Smart Student Manager – Structured Records with Controlled File I/O</a:t>
            </a:r>
          </a:p>
          <a:p>
            <a:endParaRPr/>
          </a:p>
          <a:p>
            <a:r>
              <a:t>Combine structures and file handling to create a robust student record system. Trap points lie in manual parsing, proper delimiter usage, grade calculation, and strict format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Structure &amp; Grade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Define struct Student:</a:t>
            </a:r>
          </a:p>
          <a:p>
            <a:r>
              <a:rPr sz="2400" dirty="0"/>
              <a:t>- int id</a:t>
            </a:r>
          </a:p>
          <a:p>
            <a:r>
              <a:rPr sz="2400" dirty="0"/>
              <a:t>- char name[50]</a:t>
            </a:r>
          </a:p>
          <a:p>
            <a:r>
              <a:rPr sz="2400" dirty="0"/>
              <a:t>- float marks</a:t>
            </a:r>
          </a:p>
          <a:p>
            <a:r>
              <a:rPr sz="2400" dirty="0"/>
              <a:t>- char grade</a:t>
            </a:r>
          </a:p>
          <a:p>
            <a:endParaRPr sz="2400" dirty="0"/>
          </a:p>
          <a:p>
            <a:r>
              <a:rPr sz="2400" dirty="0"/>
              <a:t>Grade Logic:</a:t>
            </a:r>
          </a:p>
          <a:p>
            <a:r>
              <a:rPr sz="2400" dirty="0"/>
              <a:t>- A → 85+, B → 70–84, C → 50–69, F → &lt;50</a:t>
            </a:r>
          </a:p>
          <a:p>
            <a:r>
              <a:rPr sz="2400" dirty="0"/>
              <a:t>Grade must be computed before writing to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📥 Input &amp; Save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void addStudentToFile(const Student&amp; s, const char* filename);</a:t>
            </a:r>
          </a:p>
          <a:p>
            <a:endParaRPr/>
          </a:p>
          <a:p>
            <a:r>
              <a:t>- Get values from user (id, name, marks)</a:t>
            </a:r>
          </a:p>
          <a:p>
            <a:r>
              <a:t>- Reject marks outside 0–100</a:t>
            </a:r>
          </a:p>
          <a:p>
            <a:r>
              <a:t>- Compute grade manually</a:t>
            </a:r>
          </a:p>
          <a:p>
            <a:r>
              <a:t>- Write using '|' delimiter: e.g. 101 | Ravi | 78.5 |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📤 Display &amp; Search from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void displayStudentsFromFile(const char* filename);</a:t>
            </a:r>
          </a:p>
          <a:p>
            <a:r>
              <a:t>- Read and manually split using '|'</a:t>
            </a:r>
          </a:p>
          <a:p>
            <a:r>
              <a:t>- Format output in aligned table</a:t>
            </a:r>
          </a:p>
          <a:p>
            <a:endParaRPr/>
          </a:p>
          <a:p>
            <a:r>
              <a:t>Function: void searchStudentByID(const char* filename, int id);</a:t>
            </a:r>
          </a:p>
          <a:p>
            <a:r>
              <a:t>- Print single record if ID matches, else 'Student not found.'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Sample Output + Bonus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   Name    Marks   Grade</a:t>
            </a:r>
          </a:p>
          <a:p>
            <a:r>
              <a:t>101  Ravi    78.5    B</a:t>
            </a:r>
          </a:p>
          <a:p>
            <a:r>
              <a:t>102  Anu     48.0    F</a:t>
            </a:r>
          </a:p>
          <a:p>
            <a:endParaRPr/>
          </a:p>
          <a:p>
            <a:r>
              <a:t>Optional:</a:t>
            </a:r>
          </a:p>
          <a:p>
            <a:r>
              <a:t>- Menu-driven interface</a:t>
            </a:r>
          </a:p>
          <a:p>
            <a:r>
              <a:t>- Delete record by ID (rewrite file)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Upload .cpp file to GitHub</a:t>
            </a:r>
          </a:p>
          <a:p>
            <a:r>
              <a:t>🔸 Share LinkedIn post with:</a:t>
            </a:r>
          </a:p>
          <a:p>
            <a:r>
              <a:t>   - File I/O learnings</a:t>
            </a:r>
          </a:p>
          <a:p>
            <a:r>
              <a:t>   - Struct-based design &amp; challenges</a:t>
            </a:r>
          </a:p>
          <a:p>
            <a:r>
              <a:t>🔸 Use hashtag: #ProSensiaInternship</a:t>
            </a:r>
          </a:p>
          <a:p>
            <a:r>
              <a:t>🔸 ⏰ Deadline: Submit by 2:00 PM Today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ProSensia C++ Internship – Day 9</vt:lpstr>
      <vt:lpstr>📁 Task Overview – Day 9</vt:lpstr>
      <vt:lpstr>🏗️ Structure &amp; Grade Calculation</vt:lpstr>
      <vt:lpstr>📥 Input &amp; Save to File</vt:lpstr>
      <vt:lpstr>📤 Display &amp; Search from File</vt:lpstr>
      <vt:lpstr>💻 Sample Output + Bonus</vt:lpstr>
      <vt:lpstr>📂 Submission &amp; 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S</cp:lastModifiedBy>
  <cp:revision>2</cp:revision>
  <dcterms:created xsi:type="dcterms:W3CDTF">2013-01-27T09:14:16Z</dcterms:created>
  <dcterms:modified xsi:type="dcterms:W3CDTF">2025-07-04T07:51:49Z</dcterms:modified>
  <cp:category/>
</cp:coreProperties>
</file>