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ProSensia C++ Internship – Day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Arrays, Traversal &amp; Aggregation Logic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🐍 Task Overview – Day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🎯 Title: Intelligent Array Analyzer – Aggregation with Hidden Index &amp; Pattern Logic</a:t>
            </a:r>
          </a:p>
          <a:p>
            <a:endParaRPr sz="2800" dirty="0"/>
          </a:p>
          <a:p>
            <a:r>
              <a:rPr sz="2800" dirty="0"/>
              <a:t>Today’s task challenges your understanding of array operations, position tracking, stable condition-based grouping, and manual data analysis. You are required to build clean, modular C++ functions with full traversal logic and no built-in shortcuts.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🧮 Task Part 1 – Input &amp;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Prompt the user to input 5 integers.</a:t>
            </a:r>
          </a:p>
          <a:p>
            <a:r>
              <a:t>🔹 Store these in a 1D array.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Task Part 2 – Processing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getSum: Return sum of array (no STL, no while/goto)</a:t>
            </a:r>
          </a:p>
          <a:p>
            <a:r>
              <a:t>🔹 getMaxIndex: Index of first maximum</a:t>
            </a:r>
          </a:p>
          <a:p>
            <a:r>
              <a:t>🔹 getMinIndex: Index of first minimum</a:t>
            </a:r>
          </a:p>
          <a:p>
            <a:r>
              <a:t>🔹 getAverage: Rounded to 2 decimal places</a:t>
            </a:r>
          </a:p>
          <a:p>
            <a:r>
              <a:t>🔹 reorderEvenOdd: Even numbers first, odd later (preserve order)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Task Part 3 – Output &amp;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🔹 Display sum, average, max and min (with original position)</a:t>
            </a:r>
          </a:p>
          <a:p>
            <a:r>
              <a:rPr sz="1800" dirty="0"/>
              <a:t>🔹 Print reordered array (even-odd with preserved order)</a:t>
            </a:r>
          </a:p>
          <a:p>
            <a:endParaRPr sz="1800" dirty="0"/>
          </a:p>
          <a:p>
            <a:r>
              <a:rPr sz="1800" dirty="0"/>
              <a:t>💻 Sample Output:</a:t>
            </a:r>
          </a:p>
          <a:p>
            <a:r>
              <a:rPr sz="1800" dirty="0"/>
              <a:t>Enter 5 numbers: 10 3 6 8 3</a:t>
            </a:r>
          </a:p>
          <a:p>
            <a:endParaRPr sz="1800" dirty="0"/>
          </a:p>
          <a:p>
            <a:r>
              <a:rPr sz="1800" dirty="0"/>
              <a:t>=== Analyzing Array ===</a:t>
            </a:r>
          </a:p>
          <a:p>
            <a:r>
              <a:rPr sz="1800" dirty="0"/>
              <a:t>Sum = 30</a:t>
            </a:r>
          </a:p>
          <a:p>
            <a:r>
              <a:rPr sz="1800" dirty="0"/>
              <a:t>Average = 6.00</a:t>
            </a:r>
          </a:p>
          <a:p>
            <a:r>
              <a:rPr sz="1800" dirty="0"/>
              <a:t>Maximum = 10 at position 1</a:t>
            </a:r>
          </a:p>
          <a:p>
            <a:r>
              <a:rPr sz="1800" dirty="0"/>
              <a:t>Minimum = 3 at position 2</a:t>
            </a:r>
          </a:p>
          <a:p>
            <a:endParaRPr sz="1800" dirty="0"/>
          </a:p>
          <a:p>
            <a:r>
              <a:rPr sz="1800" dirty="0"/>
              <a:t>Reordered Array: 10 6 8 3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Constraints &amp;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🚫 Do NOT use: max(), min(), sum(), sort(), STL containers</a:t>
            </a:r>
          </a:p>
          <a:p>
            <a:r>
              <a:rPr sz="2400" dirty="0"/>
              <a:t>🚫 Must preserve original order in even-odd partition</a:t>
            </a:r>
          </a:p>
          <a:p>
            <a:r>
              <a:rPr sz="2400" dirty="0"/>
              <a:t>🚫 Avoid suspicious syntax or AI-generated patterns</a:t>
            </a:r>
          </a:p>
          <a:p>
            <a:endParaRPr sz="2400" dirty="0"/>
          </a:p>
          <a:p>
            <a:r>
              <a:rPr sz="2400" dirty="0"/>
              <a:t>📂 Submission:</a:t>
            </a:r>
          </a:p>
          <a:p>
            <a:r>
              <a:rPr sz="2400" dirty="0"/>
              <a:t>🔸 Upload .</a:t>
            </a:r>
            <a:r>
              <a:rPr sz="2400" dirty="0" err="1"/>
              <a:t>cpp</a:t>
            </a:r>
            <a:r>
              <a:rPr sz="2400" dirty="0"/>
              <a:t> file to GitHub</a:t>
            </a:r>
          </a:p>
          <a:p>
            <a:r>
              <a:rPr sz="2400" dirty="0"/>
              <a:t>🔸 Share LinkedIn post: reflections + learnings</a:t>
            </a:r>
          </a:p>
          <a:p>
            <a:r>
              <a:rPr sz="2400" dirty="0"/>
              <a:t>🔸 Use hashtag: #ProSensiaInternship</a:t>
            </a:r>
          </a:p>
          <a:p>
            <a:r>
              <a:rPr sz="2400" dirty="0"/>
              <a:t>🔸 ⏰ Deadline: Submit by 2:00 PM Today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Mentor Review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⚠️ Red flags for auto-generated or invalid code:</a:t>
            </a:r>
          </a:p>
          <a:p>
            <a:r>
              <a:t>🔸 Uses of STL helpers like sort(), max_element()</a:t>
            </a:r>
          </a:p>
          <a:p>
            <a:r>
              <a:t>🔸 Incorrect handling of position tracking post-sort</a:t>
            </a:r>
          </a:p>
          <a:p>
            <a:r>
              <a:t>🔸 Missing modular function structure</a:t>
            </a:r>
          </a:p>
          <a:p>
            <a:r>
              <a:t>🔸 No stable ordering in even-odd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ProSensia C++ Internship – Day 6</vt:lpstr>
      <vt:lpstr>🐍 Task Overview – Day 6</vt:lpstr>
      <vt:lpstr>🧮 Task Part 1 – Input &amp; Storage</vt:lpstr>
      <vt:lpstr>📈 Task Part 2 – Processing Functions</vt:lpstr>
      <vt:lpstr>🧾 Task Part 3 – Output &amp; Format</vt:lpstr>
      <vt:lpstr>📌 Constraints &amp; Submission</vt:lpstr>
      <vt:lpstr>🧠 Mentor Review Tips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 S</cp:lastModifiedBy>
  <cp:revision>2</cp:revision>
  <dcterms:created xsi:type="dcterms:W3CDTF">2013-01-27T09:14:16Z</dcterms:created>
  <dcterms:modified xsi:type="dcterms:W3CDTF">2025-07-01T05:21:02Z</dcterms:modified>
  <cp:category/>
</cp:coreProperties>
</file>