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C++ Internship – Day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Inheritance and Reusability in OOP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Task Overview – Day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Title: Employee Hierarchy using Inheritance</a:t>
            </a:r>
          </a:p>
          <a:p/>
          <a:p>
            <a:r>
              <a:t>Goal: Understand inheritance by creating a multi-level class hierarchy that represents various types of employees.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What to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Class: `Employee`</a:t>
            </a:r>
          </a:p>
          <a:p>
            <a:r>
              <a:t>  - Name, ID, Salary</a:t>
            </a:r>
          </a:p>
          <a:p/>
          <a:p>
            <a:r>
              <a:t>- Derived Class: `Manager`</a:t>
            </a:r>
          </a:p>
          <a:p>
            <a:r>
              <a:t>  - Bonus</a:t>
            </a:r>
          </a:p>
          <a:p/>
          <a:p>
            <a:r>
              <a:t>- Derived Class: `Developer`</a:t>
            </a:r>
          </a:p>
          <a:p>
            <a:r>
              <a:t>  - Programming Language</a:t>
            </a:r>
          </a:p>
          <a:p/>
          <a:p>
            <a:r>
              <a:t>- Display all details using base class pointer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Bonus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virtual function in base class</a:t>
            </a:r>
          </a:p>
          <a:p>
            <a:r>
              <a:t>- Demonstrate function overriding</a:t>
            </a:r>
          </a:p>
          <a:p>
            <a:r>
              <a:t>- Store objects using pointers and call display() polymorphically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Submit C++ file: `employee_inheritance.cpp`</a:t>
            </a:r>
          </a:p>
          <a:p>
            <a:r>
              <a:t>🔸 Use clean formatting and comments</a:t>
            </a:r>
          </a:p>
          <a:p>
            <a:r>
              <a:t>🔸 GitHub Push with README</a:t>
            </a:r>
          </a:p>
          <a:p>
            <a:r>
              <a:t>🔸 LinkedIn post with key learnings</a:t>
            </a:r>
          </a:p>
          <a:p>
            <a:r>
              <a:t>🔸 Deadline: Submit before 2:00 PM Tomorrow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