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ProSensia C++ Internship – Day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String Manipulator – Reverse, Vowel Count &amp; Palindrome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🧵 Task Overview – Day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Title: String Manipulator – Reverse, Analyze, and Palindrome with Twists</a:t>
            </a:r>
          </a:p>
          <a:p>
            <a:endParaRPr/>
          </a:p>
          <a:p>
            <a:r>
              <a:t>Today’s task challenges your understanding of character-level string manipulation, logic sequencing, and pattern traps. Clean modular code, edge handling, and validation are key to solving this properly.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📥 Input Stage &amp;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Prompt user to enter a single string (no spaces allowed)</a:t>
            </a:r>
          </a:p>
          <a:p>
            <a:r>
              <a:t>🔹 If it contains whitespace → print warning and exit</a:t>
            </a:r>
          </a:p>
          <a:p>
            <a:r>
              <a:t>🔹 Convert to lowercase manually (no STL transform)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Processing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reverseString: Reverse string without using reverse()</a:t>
            </a:r>
          </a:p>
          <a:p>
            <a:r>
              <a:t>🔹 isPalindrome: Use index-based char comparison only</a:t>
            </a:r>
          </a:p>
          <a:p>
            <a:r>
              <a:t>🔹 countVowels: Count vowels; skip consecutive repeats</a:t>
            </a:r>
          </a:p>
          <a:p>
            <a:r>
              <a:t>   (e.g., 'coool' → counts 1 'o')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🖨️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=== String Analysis Report ===</a:t>
            </a:r>
          </a:p>
          <a:p>
            <a:r>
              <a:t>Original:  &lt;input&gt;</a:t>
            </a:r>
          </a:p>
          <a:p>
            <a:r>
              <a:t>Reversed:  &lt;reversed&gt;</a:t>
            </a:r>
          </a:p>
          <a:p>
            <a:r>
              <a:t>Length:    &lt;length&gt;</a:t>
            </a:r>
          </a:p>
          <a:p>
            <a:r>
              <a:t>Vowels:    &lt;count&gt;</a:t>
            </a:r>
          </a:p>
          <a:p>
            <a:r>
              <a:t>Palindrome: YES/NO</a:t>
            </a:r>
          </a:p>
          <a:p>
            <a:endParaRPr/>
          </a:p>
          <a:p>
            <a:r>
              <a:t>❗ If input has space → print warning only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📂 Submission &amp;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🔸 Submit .cpp file to GitHub repository</a:t>
            </a:r>
          </a:p>
          <a:p>
            <a:r>
              <a:t>🔸 Share LinkedIn post:</a:t>
            </a:r>
          </a:p>
          <a:p>
            <a:r>
              <a:t>   - What you learned about strings, logic</a:t>
            </a:r>
          </a:p>
          <a:p>
            <a:r>
              <a:t>   - Any tricky conditions or learnings</a:t>
            </a:r>
          </a:p>
          <a:p>
            <a:r>
              <a:t>🔸 Use hashtag: #ProSensiaInternship</a:t>
            </a:r>
          </a:p>
          <a:p>
            <a:r>
              <a:t>🔸 ⏰ Deadline: Submit by 2:00 PM Today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ProSensia C++ Internship – Day 7</vt:lpstr>
      <vt:lpstr>🧵 Task Overview – Day 7</vt:lpstr>
      <vt:lpstr>📥 Input Stage &amp; Rules</vt:lpstr>
      <vt:lpstr>🧠 Processing Functions</vt:lpstr>
      <vt:lpstr>🖨️ Output Format</vt:lpstr>
      <vt:lpstr>📂 Submission &amp; Sharing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 S</cp:lastModifiedBy>
  <cp:revision>2</cp:revision>
  <dcterms:created xsi:type="dcterms:W3CDTF">2013-01-27T09:14:16Z</dcterms:created>
  <dcterms:modified xsi:type="dcterms:W3CDTF">2025-07-02T05:44:19Z</dcterms:modified>
  <cp:category/>
</cp:coreProperties>
</file>