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C++ Internship – Day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Operator Overloading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Task Overview – Day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Title: Complex Number Class</a:t>
            </a:r>
          </a:p>
          <a:p>
            <a:endParaRPr/>
          </a:p>
          <a:p>
            <a:r>
              <a:t>Goal: Understand operator overloading by implementing arithmetic operations on complex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What to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 class `Complex` with:</a:t>
            </a:r>
          </a:p>
          <a:p>
            <a:r>
              <a:t>  - Real and Imaginary parts</a:t>
            </a:r>
          </a:p>
          <a:p>
            <a:endParaRPr/>
          </a:p>
          <a:p>
            <a:r>
              <a:t>- Overload operators:</a:t>
            </a:r>
          </a:p>
          <a:p>
            <a:r>
              <a:t>  - `+`, `-`, `*`, `==`</a:t>
            </a:r>
          </a:p>
          <a:p>
            <a:r>
              <a:t>- Add a method to display the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Bonus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Overload `&lt;&lt;` and `&gt;&gt;` for input/output</a:t>
            </a:r>
          </a:p>
          <a:p>
            <a:r>
              <a:t>- Add magnitude comparison using `&gt;` operator</a:t>
            </a:r>
          </a:p>
          <a:p>
            <a:r>
              <a:t>- Demonstrate all features using 3–4 complex number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🔸 Submit file: `complex_overload.cpp`</a:t>
            </a:r>
          </a:p>
          <a:p>
            <a:r>
              <a:t>🔸 Push to GitHub with usage examples</a:t>
            </a:r>
          </a:p>
          <a:p>
            <a:r>
              <a:t>🔸 Share LinkedIn post on learning operator overloading</a:t>
            </a:r>
          </a:p>
          <a:p>
            <a:r>
              <a:t>🔸 Deadline: 2:00 PM To</a:t>
            </a:r>
            <a:r>
              <a:rPr lang="en-US"/>
              <a:t>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C++ Internship – Day 18</vt:lpstr>
      <vt:lpstr>📘 Task Overview – Day 18</vt:lpstr>
      <vt:lpstr>🛠️ What to Build</vt:lpstr>
      <vt:lpstr>💡 Bonus Challenge</vt:lpstr>
      <vt:lpstr>📂 Submission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Internship – Day 18</dc:title>
  <dc:creator/>
  <dc:description>generated using python-pptx</dc:description>
  <cp:lastModifiedBy>Meeran Ahmed Khan CS-136</cp:lastModifiedBy>
  <cp:revision>3</cp:revision>
  <dcterms:created xsi:type="dcterms:W3CDTF">2013-01-27T09:14:00Z</dcterms:created>
  <dcterms:modified xsi:type="dcterms:W3CDTF">2025-07-23T05:56:41Z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64CD1AF16E4540AC8AAF9009A7531867_12</vt:lpwstr>
  </property>
  <property fmtid="{D5CDD505-2E9C-101B-9397-08002B2CF9AE}" pid="3" name="KSOProductBuildVer">
    <vt:lpwstr>2057-12.2.0.21936</vt:lpwstr>
  </property>
</Properties>
</file>