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7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665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9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3216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24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141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5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86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3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70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0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60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1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2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BE9AC-A0B7-4DDE-92E7-2DC9CD37676B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A9D4E1-0F86-4E03-A02B-7DC9C18FE0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3DE7-8508-9C71-901A-A7AF0782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355" y="0"/>
            <a:ext cx="9144000" cy="2387600"/>
          </a:xfrm>
        </p:spPr>
        <p:txBody>
          <a:bodyPr/>
          <a:lstStyle/>
          <a:p>
            <a:pPr algn="ctr"/>
            <a:r>
              <a:rPr lang="en-IN" dirty="0"/>
              <a:t> DEMAND</a:t>
            </a:r>
            <a:br>
              <a:rPr lang="en-IN" dirty="0"/>
            </a:br>
            <a:r>
              <a:rPr lang="en-IN" dirty="0"/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9EE92-9528-E2C2-64B9-80813083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9870" y="4570345"/>
            <a:ext cx="8915399" cy="177007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sz="8000" b="1" dirty="0"/>
              <a:t>TEAM MEMBERS:</a:t>
            </a:r>
          </a:p>
          <a:p>
            <a:r>
              <a:rPr lang="en-IN" sz="8000" b="1" dirty="0"/>
              <a:t>    </a:t>
            </a:r>
            <a:r>
              <a:rPr lang="en-IN" sz="5600" dirty="0" err="1"/>
              <a:t>M.Ajith</a:t>
            </a:r>
            <a:r>
              <a:rPr lang="en-IN" sz="5600" dirty="0"/>
              <a:t> Kumar</a:t>
            </a:r>
          </a:p>
          <a:p>
            <a:r>
              <a:rPr lang="en-IN" sz="5600" dirty="0"/>
              <a:t>     </a:t>
            </a:r>
            <a:r>
              <a:rPr lang="en-IN" sz="5600" dirty="0" err="1"/>
              <a:t>A.Raj</a:t>
            </a:r>
            <a:r>
              <a:rPr lang="en-IN" sz="5600" dirty="0"/>
              <a:t> Kumar</a:t>
            </a:r>
          </a:p>
          <a:p>
            <a:r>
              <a:rPr lang="en-IN" sz="5600" dirty="0"/>
              <a:t>     </a:t>
            </a:r>
            <a:r>
              <a:rPr lang="en-IN" sz="5600" dirty="0" err="1"/>
              <a:t>S.Shanmugarajan</a:t>
            </a:r>
            <a:endParaRPr lang="en-IN" sz="5600" dirty="0"/>
          </a:p>
          <a:p>
            <a:r>
              <a:rPr lang="en-IN" sz="5600" dirty="0"/>
              <a:t>     </a:t>
            </a:r>
            <a:r>
              <a:rPr lang="en-IN" sz="5600" dirty="0" err="1"/>
              <a:t>B.Sibiraj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46512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84A910-7145-BDF8-CEA2-36910977A80D}"/>
              </a:ext>
            </a:extLst>
          </p:cNvPr>
          <p:cNvSpPr txBox="1"/>
          <p:nvPr/>
        </p:nvSpPr>
        <p:spPr>
          <a:xfrm>
            <a:off x="2693323" y="1672026"/>
            <a:ext cx="61015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Challenges and Future Trends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Address the challenges in demand prediction, such as data quality issues and the need for real-time forecasting.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Discuss emerging trends like the use of deep learning, AI-driven demand forecasting, and the integration of IoT data.</a:t>
            </a:r>
          </a:p>
        </p:txBody>
      </p:sp>
    </p:spTree>
    <p:extLst>
      <p:ext uri="{BB962C8B-B14F-4D97-AF65-F5344CB8AC3E}">
        <p14:creationId xmlns:p14="http://schemas.microsoft.com/office/powerpoint/2010/main" val="29838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E48C5-07BC-00ED-2B5D-2D0C853B5EB0}"/>
              </a:ext>
            </a:extLst>
          </p:cNvPr>
          <p:cNvSpPr txBox="1"/>
          <p:nvPr/>
        </p:nvSpPr>
        <p:spPr>
          <a:xfrm>
            <a:off x="3117274" y="785382"/>
            <a:ext cx="6101542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Söhne"/>
              </a:rPr>
              <a:t>Conclusion: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As our journey nears its end, we'll wrap up with a profound reflection. This is where we draw conclusions from our predictions, shedding light on the implications for businesses and industries. 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We'll discuss the real-world applications of our insights, showcasing the transformative power of data-driven product demand prediction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3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81F6-7D38-6AEE-33C0-E8A0BC2A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7" y="572937"/>
            <a:ext cx="10515600" cy="747682"/>
          </a:xfrm>
        </p:spPr>
        <p:txBody>
          <a:bodyPr/>
          <a:lstStyle/>
          <a:p>
            <a:r>
              <a:rPr lang="en-IN" dirty="0"/>
              <a:t>     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9E0B-7B09-87A2-8523-3C758F67D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Introduction</a:t>
            </a:r>
          </a:p>
          <a:p>
            <a:pPr marL="0" indent="0">
              <a:buNone/>
            </a:pPr>
            <a:r>
              <a:rPr lang="en-IN" dirty="0"/>
              <a:t>                        understand the problem</a:t>
            </a:r>
          </a:p>
          <a:p>
            <a:pPr marL="0" indent="0">
              <a:buNone/>
            </a:pPr>
            <a:r>
              <a:rPr lang="en-IN" dirty="0"/>
              <a:t>                        data collection and pre-processing</a:t>
            </a:r>
          </a:p>
          <a:p>
            <a:pPr marL="0" indent="0">
              <a:buNone/>
            </a:pPr>
            <a:r>
              <a:rPr lang="en-IN" dirty="0"/>
              <a:t>                        exploratory data analysis(EDA)</a:t>
            </a:r>
          </a:p>
          <a:p>
            <a:pPr marL="0" indent="0">
              <a:buNone/>
            </a:pPr>
            <a:r>
              <a:rPr lang="en-IN" dirty="0"/>
              <a:t>                        model selection</a:t>
            </a:r>
          </a:p>
          <a:p>
            <a:pPr marL="0" indent="0">
              <a:buNone/>
            </a:pPr>
            <a:r>
              <a:rPr lang="en-IN" dirty="0"/>
              <a:t>                        features importance</a:t>
            </a:r>
          </a:p>
          <a:p>
            <a:pPr marL="0" indent="0">
              <a:buNone/>
            </a:pPr>
            <a:r>
              <a:rPr lang="en-IN" dirty="0"/>
              <a:t>                        correlation</a:t>
            </a:r>
          </a:p>
          <a:p>
            <a:pPr marL="0" indent="0">
              <a:buNone/>
            </a:pPr>
            <a:r>
              <a:rPr lang="en-IN" dirty="0"/>
              <a:t>                        challenges and future trends</a:t>
            </a:r>
          </a:p>
          <a:p>
            <a:pPr marL="0" indent="0">
              <a:buNone/>
            </a:pPr>
            <a:r>
              <a:rPr lang="en-IN" dirty="0"/>
              <a:t>                        conclusion</a:t>
            </a:r>
          </a:p>
        </p:txBody>
      </p:sp>
    </p:spTree>
    <p:extLst>
      <p:ext uri="{BB962C8B-B14F-4D97-AF65-F5344CB8AC3E}">
        <p14:creationId xmlns:p14="http://schemas.microsoft.com/office/powerpoint/2010/main" val="14704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070F0-6B74-EF15-0802-A9CE1564FCC6}"/>
              </a:ext>
            </a:extLst>
          </p:cNvPr>
          <p:cNvSpPr txBox="1"/>
          <p:nvPr/>
        </p:nvSpPr>
        <p:spPr>
          <a:xfrm>
            <a:off x="2245654" y="661561"/>
            <a:ext cx="609738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4151"/>
                </a:solidFill>
                <a:effectLst/>
                <a:latin typeface="Söhne"/>
              </a:rPr>
              <a:t>Introduction</a:t>
            </a:r>
          </a:p>
          <a:p>
            <a:pPr algn="l"/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Start with an introduction explaining the importance of demand prediction in business and supply chain management.</a:t>
            </a:r>
          </a:p>
          <a:p>
            <a:pPr algn="ctr"/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Highlight how data science and machine learning techniques have revolutionized demand forecasting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33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897ABB-9BF3-669C-99CA-23635105966E}"/>
              </a:ext>
            </a:extLst>
          </p:cNvPr>
          <p:cNvSpPr txBox="1"/>
          <p:nvPr/>
        </p:nvSpPr>
        <p:spPr>
          <a:xfrm>
            <a:off x="2261062" y="1334022"/>
            <a:ext cx="610154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Understanding the Problem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Describe the challenges businesses face with demand prediction, such as seasonality, market trends, and fluctuations.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8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significance of accurate demand prediction in optimizing inventory, reducing costs, and improving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89934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B0B00D-B56E-7F69-AAE9-2D2C776B77D5}"/>
              </a:ext>
            </a:extLst>
          </p:cNvPr>
          <p:cNvSpPr txBox="1"/>
          <p:nvPr/>
        </p:nvSpPr>
        <p:spPr>
          <a:xfrm>
            <a:off x="2701637" y="1688652"/>
            <a:ext cx="6101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Data Collection and Preprocessing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Discuss the types of data needed for demand prediction, such as historical sales data, market data, and external factors.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800" dirty="0">
                <a:solidFill>
                  <a:srgbClr val="374151"/>
                </a:solidFill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data preprocessing steps, including data cleaning, feature engineering, and dealing with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230326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04B3B-9607-00B2-5420-9E86AD391537}"/>
              </a:ext>
            </a:extLst>
          </p:cNvPr>
          <p:cNvSpPr txBox="1"/>
          <p:nvPr/>
        </p:nvSpPr>
        <p:spPr>
          <a:xfrm>
            <a:off x="3045229" y="1539022"/>
            <a:ext cx="610154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Exploratory Data Analysis (EDA)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Showcase the importance of EDA in gaining insights into the data, identifying patterns, and visualizing trends.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Provide examples of EDA techniques like time series decomposition, correlation analysis, and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6964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23F4E0-EB74-7EB3-FDA8-9F5AC02FA3C3}"/>
              </a:ext>
            </a:extLst>
          </p:cNvPr>
          <p:cNvSpPr txBox="1"/>
          <p:nvPr/>
        </p:nvSpPr>
        <p:spPr>
          <a:xfrm>
            <a:off x="1527345" y="717926"/>
            <a:ext cx="61015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Model Selection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Introduce different machine learning and statistical models commonly used for demand prediction, such as linear regression, ARIMA, and machine learning algorithms like Random Forest or LSTM.</a:t>
            </a:r>
          </a:p>
          <a:p>
            <a:pPr algn="l"/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strengths and weaknesses of each model.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973AA-2E74-0B61-E5FF-950F40DA7793}"/>
              </a:ext>
            </a:extLst>
          </p:cNvPr>
          <p:cNvSpPr txBox="1"/>
          <p:nvPr/>
        </p:nvSpPr>
        <p:spPr>
          <a:xfrm>
            <a:off x="7140633" y="2278994"/>
            <a:ext cx="2011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F76BE-39EC-37B8-DE90-BEF6F533695B}"/>
              </a:ext>
            </a:extLst>
          </p:cNvPr>
          <p:cNvSpPr txBox="1"/>
          <p:nvPr/>
        </p:nvSpPr>
        <p:spPr>
          <a:xfrm>
            <a:off x="3050771" y="2278994"/>
            <a:ext cx="6101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7C586-7D80-3516-B6EE-864C6482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901" y="1421476"/>
            <a:ext cx="4031674" cy="32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3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CD942-7D0A-76D7-6A18-D424AA32FC8D}"/>
              </a:ext>
            </a:extLst>
          </p:cNvPr>
          <p:cNvSpPr txBox="1"/>
          <p:nvPr/>
        </p:nvSpPr>
        <p:spPr>
          <a:xfrm>
            <a:off x="2593570" y="1516732"/>
            <a:ext cx="61015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74151"/>
                </a:solidFill>
                <a:effectLst/>
                <a:latin typeface="Söhne"/>
              </a:rPr>
              <a:t>Feature Importance</a:t>
            </a:r>
            <a:endParaRPr lang="en-US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Showcase methods like feature importance plots or permutation importance.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Explain the concept of feature importance in demand prediction models and how it helps in identifying influential factors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61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A19E7-2595-2326-93C3-08D9F3015972}"/>
              </a:ext>
            </a:extLst>
          </p:cNvPr>
          <p:cNvSpPr txBox="1"/>
          <p:nvPr/>
        </p:nvSpPr>
        <p:spPr>
          <a:xfrm>
            <a:off x="1207541" y="1180472"/>
            <a:ext cx="61015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i="0" dirty="0">
              <a:effectLst/>
              <a:latin typeface="Söhne"/>
            </a:endParaRPr>
          </a:p>
          <a:p>
            <a:r>
              <a:rPr lang="en-US" sz="2800" b="1" i="0" dirty="0">
                <a:effectLst/>
                <a:latin typeface="Söhne"/>
              </a:rPr>
              <a:t>Correlation: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Much like the harmonious notes in a symphony, correlation unveils the melodious interplay between variables. We'll explore how different factors dance together, determining whether they harmonize or clash.</a:t>
            </a:r>
          </a:p>
          <a:p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r>
              <a:rPr lang="en-US" sz="4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This harmonious or discordant relationship will shape our understanding of what drives product demand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85602-8720-9955-135B-4E64F364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981" y="1280159"/>
            <a:ext cx="4248412" cy="312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541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449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Söhne</vt:lpstr>
      <vt:lpstr>Wingdings 3</vt:lpstr>
      <vt:lpstr>Wisp</vt:lpstr>
      <vt:lpstr> DEMAND PREDICTION</vt:lpstr>
      <vt:lpstr>   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DEMAND PREDICTION</dc:title>
  <dc:creator>ragavi kumar</dc:creator>
  <cp:lastModifiedBy>Gokul Madappan</cp:lastModifiedBy>
  <cp:revision>6</cp:revision>
  <dcterms:created xsi:type="dcterms:W3CDTF">2023-10-09T11:27:09Z</dcterms:created>
  <dcterms:modified xsi:type="dcterms:W3CDTF">2023-10-12T02:02:06Z</dcterms:modified>
</cp:coreProperties>
</file>