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59" r:id="rId6"/>
    <p:sldId id="271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6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AFFB131-3A51-45A3-AB43-9DB424824C7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4FED36C-F357-47A3-AE95-EE63CF4D86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6110" y="2441895"/>
            <a:ext cx="11361419" cy="1089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effectLst>
                  <a:reflection blurRad="6350" stA="53000" endA="300" endPos="35500" dir="5400000" sy="-90000" algn="bl" rotWithShape="0"/>
                </a:effectLst>
                <a:cs typeface="Angsana New" panose="02020603050405020304" pitchFamily="18" charset="-34"/>
              </a:rPr>
              <a:t>TRiCAM</a:t>
            </a:r>
            <a:r>
              <a:rPr lang="en-US" sz="72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cs typeface="Angsana New" panose="02020603050405020304" pitchFamily="18" charset="-34"/>
              </a:rPr>
              <a:t> QRI Project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04310" y="1293888"/>
            <a:ext cx="121258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Understanding the Behavior of Oil Wells through Deep Learning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4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3000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27960" y="449680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anose="02020603050405020304" pitchFamily="18" charset="-34"/>
              </a:rPr>
              <a:t>Presentation 3</a:t>
            </a:r>
          </a:p>
          <a:p>
            <a:pPr algn="ctr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anose="02020603050405020304" pitchFamily="18" charset="-34"/>
              </a:rPr>
              <a:t>Presenter:  Janette Garcia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50114"/>
            <a:ext cx="10511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anose="02020603050405020304" pitchFamily="18" charset="-34"/>
              </a:rPr>
              <a:t>Team collaborators: Michelle Yang,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anose="02020603050405020304" pitchFamily="18" charset="-34"/>
              </a:rPr>
              <a:t>Akash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anose="02020603050405020304" pitchFamily="18" charset="-34"/>
              </a:rPr>
              <a:t> Levy, Janette Garcia, Albert Tung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8" name="Picture 4" descr="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50" y="1"/>
            <a:ext cx="1933043" cy="9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Boltzmann Machine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212" y="2381250"/>
            <a:ext cx="5228973" cy="307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feedforward neural network/ bipartite graph</a:t>
            </a:r>
          </a:p>
          <a:p>
            <a:r>
              <a:rPr lang="en-US" dirty="0" smtClean="0"/>
              <a:t>Generative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Good at dimensionality reduction, and feature learning</a:t>
            </a:r>
            <a:endParaRPr lang="en-US" dirty="0" smtClean="0"/>
          </a:p>
          <a:p>
            <a:r>
              <a:rPr lang="en-US" dirty="0" smtClean="0"/>
              <a:t>“restricted” – no connections between units of the same type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with contrastive divergence algorithm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2381250"/>
            <a:ext cx="5295900" cy="3238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784516" y="995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468" y="341326"/>
            <a:ext cx="10188981" cy="1508760"/>
          </a:xfrm>
        </p:spPr>
        <p:txBody>
          <a:bodyPr/>
          <a:lstStyle/>
          <a:p>
            <a:r>
              <a:rPr lang="en-US" dirty="0"/>
              <a:t>Restricted Boltzmann </a:t>
            </a:r>
            <a:r>
              <a:rPr lang="en-US" dirty="0" smtClean="0"/>
              <a:t>Machine- </a:t>
            </a:r>
            <a:r>
              <a:rPr lang="en-US" dirty="0" smtClean="0"/>
              <a:t>Sanity </a:t>
            </a:r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469" y="2087880"/>
            <a:ext cx="6093231" cy="4206240"/>
          </a:xfrm>
        </p:spPr>
        <p:txBody>
          <a:bodyPr/>
          <a:lstStyle/>
          <a:p>
            <a:r>
              <a:rPr lang="en-US" dirty="0" smtClean="0"/>
              <a:t>Will use same sanity check as </a:t>
            </a:r>
            <a:r>
              <a:rPr lang="en-US" dirty="0" err="1" smtClean="0"/>
              <a:t>denosing</a:t>
            </a:r>
            <a:r>
              <a:rPr lang="en-US" dirty="0" smtClean="0"/>
              <a:t> auto-encoders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1798944" y="15666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782471" y="31175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Training data setup: Generate Gaussian curves with different mean standard deviations and </a:t>
            </a:r>
            <a:r>
              <a:rPr lang="en-US" dirty="0" smtClean="0"/>
              <a:t>will add </a:t>
            </a:r>
            <a:r>
              <a:rPr lang="en-US" dirty="0"/>
              <a:t>noise. Then see if network learned the patterns.</a:t>
            </a:r>
          </a:p>
        </p:txBody>
      </p:sp>
    </p:spTree>
    <p:extLst>
      <p:ext uri="{BB962C8B-B14F-4D97-AF65-F5344CB8AC3E}">
        <p14:creationId xmlns:p14="http://schemas.microsoft.com/office/powerpoint/2010/main" val="41424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7875" y="2317750"/>
            <a:ext cx="6320888" cy="3054350"/>
          </a:xfrm>
        </p:spPr>
        <p:txBody>
          <a:bodyPr>
            <a:normAutofit/>
          </a:bodyPr>
          <a:lstStyle/>
          <a:p>
            <a:r>
              <a:rPr lang="en-US" dirty="0" smtClean="0"/>
              <a:t>Feedback neural network</a:t>
            </a:r>
          </a:p>
          <a:p>
            <a:r>
              <a:rPr lang="en-US" dirty="0" smtClean="0"/>
              <a:t>Good</a:t>
            </a:r>
            <a:r>
              <a:rPr lang="en-US" dirty="0" smtClean="0"/>
              <a:t> </a:t>
            </a:r>
            <a:r>
              <a:rPr lang="en-US" dirty="0" smtClean="0"/>
              <a:t>at unsegmented connected handwriting recognition</a:t>
            </a:r>
          </a:p>
          <a:p>
            <a:r>
              <a:rPr lang="en-US" dirty="0" smtClean="0"/>
              <a:t>Directed cycle</a:t>
            </a:r>
          </a:p>
          <a:p>
            <a:r>
              <a:rPr lang="en-US" dirty="0" smtClean="0"/>
              <a:t>Training is </a:t>
            </a:r>
            <a:r>
              <a:rPr lang="en-US" dirty="0" smtClean="0"/>
              <a:t>considered </a:t>
            </a:r>
            <a:r>
              <a:rPr lang="en-US" dirty="0" smtClean="0"/>
              <a:t>more difficult</a:t>
            </a:r>
          </a:p>
          <a:p>
            <a:r>
              <a:rPr lang="en-US" dirty="0" smtClean="0"/>
              <a:t>RNN are suited for one-dimensional array data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67626"/>
            <a:ext cx="3667878" cy="406028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903138" y="995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767" y="2081192"/>
            <a:ext cx="6477000" cy="2693670"/>
          </a:xfrm>
        </p:spPr>
        <p:txBody>
          <a:bodyPr>
            <a:normAutofit/>
          </a:bodyPr>
          <a:lstStyle/>
          <a:p>
            <a:r>
              <a:rPr lang="en-US" dirty="0"/>
              <a:t>Character level language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Code </a:t>
            </a:r>
            <a:r>
              <a:rPr lang="en-US" dirty="0"/>
              <a:t>will be </a:t>
            </a:r>
            <a:r>
              <a:rPr lang="en-US" dirty="0" smtClean="0"/>
              <a:t>able to reproduce a reproduction of whatever text its feed in.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23767" y="4555286"/>
            <a:ext cx="6838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Working on: </a:t>
            </a:r>
          </a:p>
          <a:p>
            <a:r>
              <a:rPr lang="en-US" sz="2000" dirty="0" smtClean="0"/>
              <a:t>Recreating the sanity check that was done using LUA, a programming language, through code in Python and </a:t>
            </a:r>
            <a:r>
              <a:rPr lang="en-US" sz="2000" dirty="0" err="1" smtClean="0"/>
              <a:t>Theano</a:t>
            </a:r>
            <a:endParaRPr lang="en-US" sz="20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 smtClean="0"/>
              <a:t>Recurrent Neural Network- sanity check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081192"/>
            <a:ext cx="4857749" cy="427522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715750" y="99510"/>
            <a:ext cx="59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Models to time series &amp;</a:t>
            </a:r>
            <a:br>
              <a:rPr lang="en-US" dirty="0" smtClean="0"/>
            </a:br>
            <a:r>
              <a:rPr lang="en-US" dirty="0" smtClean="0"/>
              <a:t>Training Inputs-EXPECTED Outputs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6669" y="2259330"/>
            <a:ext cx="9784080" cy="3798570"/>
          </a:xfrm>
        </p:spPr>
        <p:txBody>
          <a:bodyPr/>
          <a:lstStyle/>
          <a:p>
            <a:r>
              <a:rPr lang="en-US" dirty="0" err="1" smtClean="0"/>
              <a:t>Denosing</a:t>
            </a:r>
            <a:r>
              <a:rPr lang="en-US" dirty="0" smtClean="0"/>
              <a:t> auto-encoders, Convolutional Neural Networks , and Restricted Boltzmann Machine: Instead of training this networks with 2-D data such as images we will need to train them with 1-D images (time-series data)</a:t>
            </a:r>
          </a:p>
          <a:p>
            <a:r>
              <a:rPr lang="en-US" dirty="0" smtClean="0"/>
              <a:t>  Recurrent Neural Network: Training is already done with 1-D data (text/speech)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Training input : 36 data points (3 years of data) from a single oil well</a:t>
            </a:r>
          </a:p>
          <a:p>
            <a:r>
              <a:rPr lang="en-US" dirty="0" smtClean="0"/>
              <a:t>Output: 12 data points  predicted output from the same oil well for the next 12 months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1784516" y="995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527300"/>
            <a:ext cx="8761412" cy="3416300"/>
          </a:xfrm>
        </p:spPr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optimal learning rate and number of hidden layers in our network for minimum processing time and maximal accuracy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process is anticipated to take two to three hours for each iteration of the neural network being </a:t>
            </a:r>
            <a:r>
              <a:rPr lang="en-US" dirty="0" smtClean="0"/>
              <a:t>tested</a:t>
            </a:r>
            <a:r>
              <a:rPr lang="en-US" dirty="0" smtClean="0"/>
              <a:t>. We will be using the Cluster.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1792532" y="9951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6" y="2771775"/>
            <a:ext cx="7620000" cy="3333750"/>
          </a:xfrm>
        </p:spPr>
      </p:pic>
    </p:spTree>
    <p:extLst>
      <p:ext uri="{BB962C8B-B14F-4D97-AF65-F5344CB8AC3E}">
        <p14:creationId xmlns:p14="http://schemas.microsoft.com/office/powerpoint/2010/main" val="15857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305" y="2454811"/>
            <a:ext cx="6356843" cy="3921252"/>
          </a:xfrm>
        </p:spPr>
        <p:txBody>
          <a:bodyPr>
            <a:normAutofit/>
          </a:bodyPr>
          <a:lstStyle/>
          <a:p>
            <a:r>
              <a:rPr lang="en-US" dirty="0" smtClean="0"/>
              <a:t>The production of profiles of wells can be complex marked by a different events and unclear by data noise.</a:t>
            </a:r>
          </a:p>
          <a:p>
            <a:r>
              <a:rPr lang="en-US" dirty="0" smtClean="0"/>
              <a:t>Petroleum Engineers spend a lot of time in the investigation process since they have to decipher the well production profiles, understand the underlying behavior, forecast the expected production and identify opportunities for performance improvement.</a:t>
            </a:r>
          </a:p>
          <a:p>
            <a:r>
              <a:rPr lang="en-US" dirty="0" smtClean="0"/>
              <a:t>Inefficient work which creates many unidentified opportunities for any mature field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48" y="2454810"/>
            <a:ext cx="5080251" cy="36184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765280" y="99510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Solve the Problem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855" y="2393950"/>
            <a:ext cx="7943325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Approach: </a:t>
            </a:r>
            <a:r>
              <a:rPr lang="en-US" dirty="0" smtClean="0"/>
              <a:t>QRI developed technology to assist part of the diagnoses and forecast through the use of advanced applied mathematics.</a:t>
            </a:r>
            <a:r>
              <a:rPr lang="en-US" dirty="0"/>
              <a:t> </a:t>
            </a:r>
            <a:r>
              <a:rPr lang="en-US" dirty="0" smtClean="0"/>
              <a:t>The technology can be described as “hard-coded” intelligence.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Approach: </a:t>
            </a:r>
            <a:r>
              <a:rPr lang="en-US" dirty="0" smtClean="0"/>
              <a:t>The question we would like to answer this summer is the following: “Can deep-learning algorithms be used to understand the behavior of oil wells?</a:t>
            </a:r>
          </a:p>
          <a:p>
            <a:endParaRPr lang="en-U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11903138" y="99510"/>
            <a:ext cx="2776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10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193" y="2317750"/>
            <a:ext cx="11109960" cy="40293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Develop a machine learning </a:t>
            </a:r>
            <a:r>
              <a:rPr lang="en-US" b="1" dirty="0" smtClean="0"/>
              <a:t>tool to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Forecast the expected production trends of a well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Identify historical production </a:t>
            </a:r>
            <a:r>
              <a:rPr lang="en-US" sz="2200" dirty="0" smtClean="0"/>
              <a:t>events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b="1" dirty="0" smtClean="0"/>
              <a:t>Model architectures we will focus</a:t>
            </a:r>
            <a:r>
              <a:rPr lang="en-US" sz="22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 smtClean="0"/>
              <a:t>Denoising</a:t>
            </a:r>
            <a:r>
              <a:rPr lang="en-US" sz="2200" dirty="0" smtClean="0"/>
              <a:t>- </a:t>
            </a:r>
            <a:r>
              <a:rPr lang="en-US" sz="2200" dirty="0" err="1" smtClean="0"/>
              <a:t>Autoencoders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Convolutional Neural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Restricted Boltzmann 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Recurrent Neural Network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464" y="2952750"/>
            <a:ext cx="6612536" cy="32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ángulo 4"/>
          <p:cNvSpPr/>
          <p:nvPr/>
        </p:nvSpPr>
        <p:spPr>
          <a:xfrm>
            <a:off x="11903138" y="9951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Denoising-Autoencoders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84862" y="2190750"/>
            <a:ext cx="3983287" cy="44386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Feed forward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stochastic version of the auto-encoder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Instead of feeding to the auto-encoder the original input, we will feed a noise version of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By adding noise we are </a:t>
            </a:r>
            <a:r>
              <a:rPr lang="en-US" sz="2400" dirty="0" smtClean="0"/>
              <a:t>forcing the hidden layer </a:t>
            </a:r>
            <a:r>
              <a:rPr lang="en-US" sz="2400" dirty="0" smtClean="0"/>
              <a:t>to: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Learn about the structure of input distribution </a:t>
            </a:r>
          </a:p>
          <a:p>
            <a:pPr marL="0" indent="0">
              <a:buNone/>
            </a:pPr>
            <a:r>
              <a:rPr lang="en-US" sz="2400" dirty="0" smtClean="0"/>
              <a:t>      - Learn more meaningful features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2" y="2190750"/>
            <a:ext cx="7336088" cy="34692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03138" y="9951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29" y="2026167"/>
            <a:ext cx="4169181" cy="41691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58" y="2004348"/>
            <a:ext cx="4191000" cy="4191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rot="10800000" flipV="1">
            <a:off x="2850294" y="6184439"/>
            <a:ext cx="4989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Train </a:t>
            </a:r>
            <a:r>
              <a:rPr lang="en-US" dirty="0" smtClean="0"/>
              <a:t>MNIST with noise. </a:t>
            </a:r>
            <a:r>
              <a:rPr lang="en-US" dirty="0" smtClean="0"/>
              <a:t>The </a:t>
            </a:r>
            <a:r>
              <a:rPr lang="en-US" dirty="0" smtClean="0"/>
              <a:t>resulting filters when we do not use any noise(normal </a:t>
            </a:r>
            <a:r>
              <a:rPr lang="en-US" dirty="0" err="1" smtClean="0"/>
              <a:t>autoencoder</a:t>
            </a:r>
            <a:r>
              <a:rPr lang="en-US" dirty="0" smtClean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38934" y="6233004"/>
            <a:ext cx="4197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filters for 30 percent </a:t>
            </a:r>
            <a:r>
              <a:rPr lang="en-US" dirty="0" smtClean="0"/>
              <a:t>noise. The filters are bigger, look at edge detectors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Denoising-Autoencoders</a:t>
            </a:r>
            <a:endParaRPr lang="en-US" dirty="0"/>
          </a:p>
        </p:txBody>
      </p:sp>
      <p:pic>
        <p:nvPicPr>
          <p:cNvPr id="1030" name="Picture 6" descr="http://i.stack.imgur.com/UIru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" y="2004348"/>
            <a:ext cx="3185876" cy="27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846162" y="4755567"/>
            <a:ext cx="154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MNIST DATA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11903138" y="99510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06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3327" y="3911391"/>
            <a:ext cx="4874031" cy="24211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Training data setup: Generate Gaussian curves with different mean standard deviations and </a:t>
            </a:r>
            <a:r>
              <a:rPr lang="en-US" dirty="0" smtClean="0"/>
              <a:t>add noise. Then see </a:t>
            </a:r>
            <a:r>
              <a:rPr lang="en-US" dirty="0"/>
              <a:t>if network learned the </a:t>
            </a:r>
            <a:r>
              <a:rPr lang="en-US" dirty="0" smtClean="0"/>
              <a:t>patterns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normal curves with mean 0, standard deviation 1 and  30% corruption. Sampling 100 points along the domain form -3 to 3. </a:t>
            </a:r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75677" y="2067333"/>
            <a:ext cx="53693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Working on:</a:t>
            </a:r>
            <a:r>
              <a:rPr lang="en-US" sz="2400" dirty="0" smtClean="0"/>
              <a:t> </a:t>
            </a:r>
            <a:r>
              <a:rPr lang="en-US" sz="2400" dirty="0" smtClean="0"/>
              <a:t>switching </a:t>
            </a:r>
            <a:r>
              <a:rPr lang="en-US" sz="2400" dirty="0" smtClean="0"/>
              <a:t>from </a:t>
            </a:r>
            <a:r>
              <a:rPr lang="en-US" sz="2400" dirty="0" err="1" smtClean="0"/>
              <a:t>denoising</a:t>
            </a:r>
            <a:r>
              <a:rPr lang="en-US" sz="2400" dirty="0"/>
              <a:t> </a:t>
            </a:r>
            <a:r>
              <a:rPr lang="en-US" sz="2400" dirty="0" smtClean="0"/>
              <a:t>auto-encoder on </a:t>
            </a:r>
            <a:r>
              <a:rPr lang="en-US" sz="2400" dirty="0"/>
              <a:t>(2D) images to </a:t>
            </a:r>
            <a:r>
              <a:rPr lang="en-US" sz="2400" dirty="0" err="1" smtClean="0"/>
              <a:t>denoising</a:t>
            </a:r>
            <a:r>
              <a:rPr lang="en-US" sz="2400" dirty="0" smtClean="0"/>
              <a:t> auto-encoder </a:t>
            </a:r>
            <a:r>
              <a:rPr lang="en-US" sz="2400" dirty="0" smtClean="0"/>
              <a:t>on(1D)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smtClean="0"/>
              <a:t>QRI time series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9" y="2335530"/>
            <a:ext cx="5741557" cy="377952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/>
              <a:t> </a:t>
            </a:r>
            <a:r>
              <a:rPr lang="en-US" dirty="0" smtClean="0"/>
              <a:t>Auto-encoders- </a:t>
            </a:r>
            <a:r>
              <a:rPr lang="en-US" dirty="0" smtClean="0"/>
              <a:t>Sanity </a:t>
            </a:r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1903138" y="99510"/>
            <a:ext cx="272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55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98434"/>
            <a:ext cx="6416261" cy="3368976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954665" y="2672080"/>
            <a:ext cx="4902945" cy="297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51397" y="2451090"/>
            <a:ext cx="4501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Feed forward neural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Best at image recognition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Uses convolutions to detect features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1 dimensional filter in order to adapt for our problem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Making test data sets as prove of concept</a:t>
            </a:r>
          </a:p>
          <a:p>
            <a:endParaRPr lang="en-US" sz="2200" dirty="0" smtClean="0"/>
          </a:p>
          <a:p>
            <a:endParaRPr lang="en-US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11903138" y="9951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91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969" y="284176"/>
            <a:ext cx="9784080" cy="1508760"/>
          </a:xfrm>
        </p:spPr>
        <p:txBody>
          <a:bodyPr/>
          <a:lstStyle/>
          <a:p>
            <a:r>
              <a:rPr lang="en-US" dirty="0" smtClean="0"/>
              <a:t>Convolutional neural network -</a:t>
            </a:r>
            <a:r>
              <a:rPr lang="en-US" dirty="0" smtClean="0"/>
              <a:t>Sanity </a:t>
            </a:r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44666" y="3956858"/>
            <a:ext cx="6000750" cy="2020861"/>
          </a:xfrm>
        </p:spPr>
        <p:txBody>
          <a:bodyPr/>
          <a:lstStyle/>
          <a:p>
            <a:r>
              <a:rPr lang="en-US" dirty="0"/>
              <a:t>Training data </a:t>
            </a:r>
            <a:r>
              <a:rPr lang="en-US" dirty="0" smtClean="0"/>
              <a:t>setup: </a:t>
            </a:r>
            <a:r>
              <a:rPr lang="en-US" dirty="0" smtClean="0"/>
              <a:t>The </a:t>
            </a:r>
            <a:r>
              <a:rPr lang="en-US" dirty="0"/>
              <a:t>input will be either one or two Gaussian curves and the </a:t>
            </a:r>
            <a:r>
              <a:rPr lang="en-US" dirty="0" smtClean="0"/>
              <a:t>expected output </a:t>
            </a:r>
            <a:r>
              <a:rPr lang="en-US" dirty="0"/>
              <a:t>will also be one or two Gaussian curves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049416" y="20529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Working on:  Switching from </a:t>
            </a:r>
            <a:r>
              <a:rPr lang="en-US" sz="2400" dirty="0" smtClean="0"/>
              <a:t>Convolutional Neural Networks on </a:t>
            </a:r>
            <a:r>
              <a:rPr lang="en-US" sz="2400" dirty="0"/>
              <a:t>(2D</a:t>
            </a:r>
            <a:r>
              <a:rPr lang="en-US" sz="2400" dirty="0" smtClean="0"/>
              <a:t>)  </a:t>
            </a:r>
            <a:r>
              <a:rPr lang="en-US" sz="2400" dirty="0"/>
              <a:t>images to </a:t>
            </a:r>
            <a:r>
              <a:rPr lang="en-US" sz="2400" dirty="0" smtClean="0"/>
              <a:t>Convolutional Neural Networks </a:t>
            </a:r>
            <a:r>
              <a:rPr lang="en-US" sz="2400" dirty="0"/>
              <a:t>on(1D)</a:t>
            </a:r>
            <a:endParaRPr lang="en-US" sz="2400" b="1" dirty="0"/>
          </a:p>
          <a:p>
            <a:r>
              <a:rPr lang="en-US" sz="2400" dirty="0" smtClean="0"/>
              <a:t> </a:t>
            </a:r>
            <a:r>
              <a:rPr lang="en-US" sz="2400" dirty="0" smtClean="0"/>
              <a:t>QRI time-series </a:t>
            </a:r>
            <a:r>
              <a:rPr lang="en-US" sz="2400" dirty="0" smtClean="0"/>
              <a:t>data</a:t>
            </a:r>
            <a:endParaRPr lang="en-U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9" y="2264872"/>
            <a:ext cx="5086350" cy="389035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903138" y="9951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1294</TotalTime>
  <Words>768</Words>
  <Application>Microsoft Office PowerPoint</Application>
  <PresentationFormat>Panorámica</PresentationFormat>
  <Paragraphs>94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Corbel</vt:lpstr>
      <vt:lpstr>Wingdings</vt:lpstr>
      <vt:lpstr>Wingdings 3</vt:lpstr>
      <vt:lpstr>Con bandas</vt:lpstr>
      <vt:lpstr>TRiCAM QRI Project </vt:lpstr>
      <vt:lpstr>Problem</vt:lpstr>
      <vt:lpstr>Approaches to Solve the Problem</vt:lpstr>
      <vt:lpstr>Goal</vt:lpstr>
      <vt:lpstr>Denoising-Autoencoders</vt:lpstr>
      <vt:lpstr>Denoising-Autoencoders</vt:lpstr>
      <vt:lpstr>Denoising Auto-encoders- Sanity check</vt:lpstr>
      <vt:lpstr>Convolutional Neural Networks</vt:lpstr>
      <vt:lpstr>Convolutional neural network -Sanity check</vt:lpstr>
      <vt:lpstr>Restricted Boltzmann Machine</vt:lpstr>
      <vt:lpstr>Restricted Boltzmann Machine- Sanity check</vt:lpstr>
      <vt:lpstr>Recurrent Neural Network</vt:lpstr>
      <vt:lpstr>Recurrent Neural Network- sanity check</vt:lpstr>
      <vt:lpstr>Adapt Models to time series &amp; Training Inputs-EXPECTED Outputs </vt:lpstr>
      <vt:lpstr>Next Steps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Project</dc:title>
  <dc:creator>utpa student</dc:creator>
  <cp:lastModifiedBy>utpa student</cp:lastModifiedBy>
  <cp:revision>58</cp:revision>
  <dcterms:created xsi:type="dcterms:W3CDTF">2015-07-08T12:21:32Z</dcterms:created>
  <dcterms:modified xsi:type="dcterms:W3CDTF">2015-07-09T20:05:05Z</dcterms:modified>
</cp:coreProperties>
</file>