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  <p:sldMasterId id="2147483778" r:id="rId2"/>
    <p:sldMasterId id="2147483813" r:id="rId3"/>
    <p:sldMasterId id="2147483817" r:id="rId4"/>
  </p:sldMasterIdLst>
  <p:notesMasterIdLst>
    <p:notesMasterId r:id="rId39"/>
  </p:notesMasterIdLst>
  <p:handoutMasterIdLst>
    <p:handoutMasterId r:id="rId40"/>
  </p:handoutMasterIdLst>
  <p:sldIdLst>
    <p:sldId id="389" r:id="rId5"/>
    <p:sldId id="473" r:id="rId6"/>
    <p:sldId id="390" r:id="rId7"/>
    <p:sldId id="483" r:id="rId8"/>
    <p:sldId id="484" r:id="rId9"/>
    <p:sldId id="487" r:id="rId10"/>
    <p:sldId id="488" r:id="rId11"/>
    <p:sldId id="489" r:id="rId12"/>
    <p:sldId id="490" r:id="rId13"/>
    <p:sldId id="491" r:id="rId14"/>
    <p:sldId id="460" r:id="rId15"/>
    <p:sldId id="467" r:id="rId16"/>
    <p:sldId id="469" r:id="rId17"/>
    <p:sldId id="482" r:id="rId18"/>
    <p:sldId id="480" r:id="rId19"/>
    <p:sldId id="503" r:id="rId20"/>
    <p:sldId id="504" r:id="rId21"/>
    <p:sldId id="505" r:id="rId22"/>
    <p:sldId id="506" r:id="rId23"/>
    <p:sldId id="507" r:id="rId24"/>
    <p:sldId id="497" r:id="rId25"/>
    <p:sldId id="492" r:id="rId26"/>
    <p:sldId id="494" r:id="rId27"/>
    <p:sldId id="493" r:id="rId28"/>
    <p:sldId id="496" r:id="rId29"/>
    <p:sldId id="495" r:id="rId30"/>
    <p:sldId id="468" r:id="rId31"/>
    <p:sldId id="508" r:id="rId32"/>
    <p:sldId id="499" r:id="rId33"/>
    <p:sldId id="481" r:id="rId34"/>
    <p:sldId id="472" r:id="rId35"/>
    <p:sldId id="502" r:id="rId36"/>
    <p:sldId id="501" r:id="rId37"/>
    <p:sldId id="314" r:id="rId38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7">
          <p15:clr>
            <a:srgbClr val="A4A3A4"/>
          </p15:clr>
        </p15:guide>
        <p15:guide id="2" orient="horz" pos="2179">
          <p15:clr>
            <a:srgbClr val="A4A3A4"/>
          </p15:clr>
        </p15:guide>
        <p15:guide id="3" orient="horz" pos="706">
          <p15:clr>
            <a:srgbClr val="A4A3A4"/>
          </p15:clr>
        </p15:guide>
        <p15:guide id="4" orient="horz" pos="2627">
          <p15:clr>
            <a:srgbClr val="A4A3A4"/>
          </p15:clr>
        </p15:guide>
        <p15:guide id="5" orient="horz" pos="3867">
          <p15:clr>
            <a:srgbClr val="A4A3A4"/>
          </p15:clr>
        </p15:guide>
        <p15:guide id="6" pos="2778">
          <p15:clr>
            <a:srgbClr val="A4A3A4"/>
          </p15:clr>
        </p15:guide>
        <p15:guide id="7" pos="67">
          <p15:clr>
            <a:srgbClr val="A4A3A4"/>
          </p15:clr>
        </p15:guide>
        <p15:guide id="8" pos="5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4062"/>
    <a:srgbClr val="FFFF79"/>
    <a:srgbClr val="FFFFFF"/>
    <a:srgbClr val="005FAD"/>
    <a:srgbClr val="C49A6C"/>
    <a:srgbClr val="FF3300"/>
    <a:srgbClr val="69613B"/>
    <a:srgbClr val="857B4B"/>
    <a:srgbClr val="C4682D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7" autoAdjust="0"/>
    <p:restoredTop sz="99540" autoAdjust="0"/>
  </p:normalViewPr>
  <p:slideViewPr>
    <p:cSldViewPr snapToGrid="0" showGuides="1">
      <p:cViewPr varScale="1">
        <p:scale>
          <a:sx n="88" d="100"/>
          <a:sy n="88" d="100"/>
        </p:scale>
        <p:origin x="228" y="96"/>
      </p:cViewPr>
      <p:guideLst>
        <p:guide orient="horz" pos="2257"/>
        <p:guide orient="horz" pos="2179"/>
        <p:guide orient="horz" pos="706"/>
        <p:guide orient="horz" pos="2627"/>
        <p:guide orient="horz" pos="3867"/>
        <p:guide pos="2778"/>
        <p:guide pos="67"/>
        <p:guide pos="5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738" y="-90"/>
      </p:cViewPr>
      <p:guideLst>
        <p:guide orient="horz" pos="2932"/>
        <p:guide pos="221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82133-7425-476E-8BC6-57AEF9A18F95}" type="datetimeFigureOut">
              <a:rPr lang="en-US" smtClean="0"/>
              <a:pPr/>
              <a:t>6/10/2015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F97A-AFB9-483E-90B0-250D19320B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03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6E057C9-0BF7-4F79-B404-F9DE4EE1CB80}" type="datetimeFigureOut">
              <a:rPr lang="en-US" smtClean="0"/>
              <a:pPr/>
              <a:t>6/10/2015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1DBC765A-A401-4018-8B4A-488E2B488B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02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302EB-5604-4C5A-9822-F88677A49B56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461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4275" y="700088"/>
            <a:ext cx="4654550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12F4C-A786-4FA7-BB19-99CA3479B0C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539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4275" y="700088"/>
            <a:ext cx="4654550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12F4C-A786-4FA7-BB19-99CA3479B0C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67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4275" y="700088"/>
            <a:ext cx="4654550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12F4C-A786-4FA7-BB19-99CA3479B0C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579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4275" y="700088"/>
            <a:ext cx="4654550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12F4C-A786-4FA7-BB19-99CA3479B0C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81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4275" y="700088"/>
            <a:ext cx="4654550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12F4C-A786-4FA7-BB19-99CA3479B0C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650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4275" y="700088"/>
            <a:ext cx="4654550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12F4C-A786-4FA7-BB19-99CA3479B0C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8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4275" y="700088"/>
            <a:ext cx="4654550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12F4C-A786-4FA7-BB19-99CA3479B0C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91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4275" y="700088"/>
            <a:ext cx="4654550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12F4C-A786-4FA7-BB19-99CA3479B0C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08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641839" y="0"/>
            <a:ext cx="7897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justba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8" r="7789"/>
          <a:stretch>
            <a:fillRect/>
          </a:stretch>
        </p:blipFill>
        <p:spPr>
          <a:xfrm>
            <a:off x="0" y="1439424"/>
            <a:ext cx="9428085" cy="1589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37944"/>
            <a:ext cx="8229600" cy="457200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31136"/>
            <a:ext cx="8229600" cy="402336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Straight Connector 5"/>
          <p:cNvSpPr>
            <a:spLocks noChangeShapeType="1"/>
          </p:cNvSpPr>
          <p:nvPr userDrawn="1"/>
        </p:nvSpPr>
        <p:spPr bwMode="auto">
          <a:xfrm>
            <a:off x="0" y="6624118"/>
            <a:ext cx="9401452" cy="0"/>
          </a:xfrm>
          <a:prstGeom prst="line">
            <a:avLst/>
          </a:prstGeom>
          <a:noFill/>
          <a:ln w="6350">
            <a:solidFill>
              <a:srgbClr val="17375E">
                <a:alpha val="57000"/>
              </a:srgbClr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127248"/>
            <a:ext cx="8229600" cy="402336"/>
          </a:xfrm>
        </p:spPr>
        <p:txBody>
          <a:bodyPr>
            <a:normAutofit/>
          </a:bodyPr>
          <a:lstStyle>
            <a:lvl1pPr>
              <a:buFontTx/>
              <a:buNone/>
              <a:defRPr sz="1400"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Presenters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3959352"/>
            <a:ext cx="8229600" cy="457200"/>
          </a:xfrm>
        </p:spPr>
        <p:txBody>
          <a:bodyPr>
            <a:normAutofit/>
          </a:bodyPr>
          <a:lstStyle>
            <a:lvl1pPr>
              <a:buFontTx/>
              <a:buNone/>
              <a:defRPr sz="1100"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 Six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474758"/>
            <a:ext cx="7872984" cy="4501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 eaLnBrk="1" latinLnBrk="0" hangingPunct="1">
              <a:spcBef>
                <a:spcPct val="0"/>
              </a:spcBef>
              <a:buNone/>
              <a:defRPr kumimoji="0" lang="en-US" sz="2400" b="0" kern="1200" cap="none" baseline="0" noProof="1" dirty="0">
                <a:ln w="6350">
                  <a:noFill/>
                </a:ln>
                <a:solidFill>
                  <a:srgbClr val="00406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Picture Placeholder 42"/>
          <p:cNvSpPr>
            <a:spLocks noGrp="1"/>
          </p:cNvSpPr>
          <p:nvPr>
            <p:ph type="pic" sz="quarter" idx="29"/>
          </p:nvPr>
        </p:nvSpPr>
        <p:spPr>
          <a:xfrm>
            <a:off x="459972" y="977575"/>
            <a:ext cx="652976" cy="6776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800" baseline="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Picture Placeholder 42"/>
          <p:cNvSpPr>
            <a:spLocks noGrp="1"/>
          </p:cNvSpPr>
          <p:nvPr>
            <p:ph type="pic" sz="quarter" idx="30"/>
          </p:nvPr>
        </p:nvSpPr>
        <p:spPr>
          <a:xfrm>
            <a:off x="459972" y="2846605"/>
            <a:ext cx="652976" cy="6776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800" baseline="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Picture Placeholder 42"/>
          <p:cNvSpPr>
            <a:spLocks noGrp="1"/>
          </p:cNvSpPr>
          <p:nvPr>
            <p:ph type="pic" sz="quarter" idx="31"/>
          </p:nvPr>
        </p:nvSpPr>
        <p:spPr>
          <a:xfrm>
            <a:off x="459972" y="4730750"/>
            <a:ext cx="652976" cy="6776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800" baseline="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Picture Placeholder 42"/>
          <p:cNvSpPr>
            <a:spLocks noGrp="1"/>
          </p:cNvSpPr>
          <p:nvPr>
            <p:ph type="pic" sz="quarter" idx="32"/>
          </p:nvPr>
        </p:nvSpPr>
        <p:spPr>
          <a:xfrm>
            <a:off x="4631652" y="977575"/>
            <a:ext cx="652976" cy="6776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800" baseline="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Picture Placeholder 42"/>
          <p:cNvSpPr>
            <a:spLocks noGrp="1"/>
          </p:cNvSpPr>
          <p:nvPr>
            <p:ph type="pic" sz="quarter" idx="33"/>
          </p:nvPr>
        </p:nvSpPr>
        <p:spPr>
          <a:xfrm>
            <a:off x="4631652" y="2846605"/>
            <a:ext cx="652976" cy="6776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800" baseline="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Picture Placeholder 42"/>
          <p:cNvSpPr>
            <a:spLocks noGrp="1"/>
          </p:cNvSpPr>
          <p:nvPr>
            <p:ph type="pic" sz="quarter" idx="34"/>
          </p:nvPr>
        </p:nvSpPr>
        <p:spPr>
          <a:xfrm>
            <a:off x="4631652" y="4730750"/>
            <a:ext cx="652976" cy="6776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800" baseline="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35" hasCustomPrompt="1"/>
          </p:nvPr>
        </p:nvSpPr>
        <p:spPr>
          <a:xfrm>
            <a:off x="1154113" y="985838"/>
            <a:ext cx="3027362" cy="173831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itchFamily="34" charset="0"/>
              <a:buChar char="•"/>
              <a:defRPr sz="750" b="1" baseline="0"/>
            </a:lvl1pPr>
            <a:lvl2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750" i="1"/>
            </a:lvl2pPr>
            <a:lvl3pPr marL="0" indent="0">
              <a:buClr>
                <a:schemeClr val="bg1"/>
              </a:buClr>
              <a:buSzPct val="25000"/>
              <a:buFont typeface="Arial" pitchFamily="34" charset="0"/>
              <a:buChar char="•"/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 smtClean="0"/>
              <a:t>Click to edit Master text styles – to get to 2nd and 3rd level text, you must use “tab” key before typing after the “enter” key.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36" hasCustomPrompt="1"/>
          </p:nvPr>
        </p:nvSpPr>
        <p:spPr>
          <a:xfrm>
            <a:off x="5315728" y="985838"/>
            <a:ext cx="3027362" cy="173831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itchFamily="34" charset="0"/>
              <a:buChar char="•"/>
              <a:defRPr sz="750" b="1"/>
            </a:lvl1pPr>
            <a:lvl2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750" i="1"/>
            </a:lvl2pPr>
            <a:lvl3pPr marL="0" indent="0">
              <a:buClr>
                <a:schemeClr val="bg1"/>
              </a:buClr>
              <a:buSzPct val="25000"/>
              <a:buFont typeface="Arial" pitchFamily="34" charset="0"/>
              <a:buChar char="•"/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 smtClean="0"/>
              <a:t>Click to edit Master text styles – to get to 2nd and 3rd level text, you must use “tab” key before typing after the “enter” key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37" hasCustomPrompt="1"/>
          </p:nvPr>
        </p:nvSpPr>
        <p:spPr>
          <a:xfrm>
            <a:off x="1154113" y="2852936"/>
            <a:ext cx="3027362" cy="173831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itchFamily="34" charset="0"/>
              <a:buChar char="•"/>
              <a:defRPr sz="750" b="1"/>
            </a:lvl1pPr>
            <a:lvl2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750" i="1"/>
            </a:lvl2pPr>
            <a:lvl3pPr marL="0" indent="0">
              <a:buClr>
                <a:schemeClr val="bg1"/>
              </a:buClr>
              <a:buSzPct val="25000"/>
              <a:buFont typeface="Arial" pitchFamily="34" charset="0"/>
              <a:buChar char="•"/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 smtClean="0"/>
              <a:t>Click to edit Master text styles – to get to 2nd and 3rd level text, you must use “tab” key before typing after the “enter” key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38" hasCustomPrompt="1"/>
          </p:nvPr>
        </p:nvSpPr>
        <p:spPr>
          <a:xfrm>
            <a:off x="5315728" y="2852936"/>
            <a:ext cx="3027362" cy="173831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itchFamily="34" charset="0"/>
              <a:buChar char="•"/>
              <a:defRPr sz="750" b="1"/>
            </a:lvl1pPr>
            <a:lvl2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750" i="1"/>
            </a:lvl2pPr>
            <a:lvl3pPr marL="0" indent="0">
              <a:buClr>
                <a:schemeClr val="bg1"/>
              </a:buClr>
              <a:buSzPct val="25000"/>
              <a:buFont typeface="Arial" pitchFamily="34" charset="0"/>
              <a:buChar char="•"/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 smtClean="0"/>
              <a:t>Click to edit Master text styles – to get to 2nd and 3rd level text, you must use “tab” key before typing after the “enter” key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39" hasCustomPrompt="1"/>
          </p:nvPr>
        </p:nvSpPr>
        <p:spPr>
          <a:xfrm>
            <a:off x="1154113" y="4725144"/>
            <a:ext cx="3027362" cy="173831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itchFamily="34" charset="0"/>
              <a:buChar char="•"/>
              <a:defRPr sz="750" b="1" baseline="0"/>
            </a:lvl1pPr>
            <a:lvl2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750" i="1"/>
            </a:lvl2pPr>
            <a:lvl3pPr marL="0" indent="0">
              <a:buClr>
                <a:schemeClr val="bg1"/>
              </a:buClr>
              <a:buSzPct val="25000"/>
              <a:buFont typeface="Arial" pitchFamily="34" charset="0"/>
              <a:buChar char="•"/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 smtClean="0"/>
              <a:t>Click to edit Master text styles – to get to 2nd and 3rd level text, you must use “tab” key before typing after the “enter” key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40" hasCustomPrompt="1"/>
          </p:nvPr>
        </p:nvSpPr>
        <p:spPr>
          <a:xfrm>
            <a:off x="5315728" y="4725144"/>
            <a:ext cx="3027362" cy="173831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itchFamily="34" charset="0"/>
              <a:buChar char="•"/>
              <a:defRPr sz="750" b="1"/>
            </a:lvl1pPr>
            <a:lvl2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750" i="1"/>
            </a:lvl2pPr>
            <a:lvl3pPr marL="0" indent="0">
              <a:buClr>
                <a:schemeClr val="bg1"/>
              </a:buClr>
              <a:buSzPct val="25000"/>
              <a:buFont typeface="Arial" pitchFamily="34" charset="0"/>
              <a:buChar char="•"/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 smtClean="0"/>
              <a:t>Click to edit Master text styles – to get to 2nd and 3rd level text, you must use “tab” key before typing after the “enter” key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Straight Connector 5"/>
          <p:cNvSpPr>
            <a:spLocks noChangeShapeType="1"/>
          </p:cNvSpPr>
          <p:nvPr userDrawn="1"/>
        </p:nvSpPr>
        <p:spPr bwMode="auto">
          <a:xfrm>
            <a:off x="0" y="6624118"/>
            <a:ext cx="9144000" cy="0"/>
          </a:xfrm>
          <a:prstGeom prst="line">
            <a:avLst/>
          </a:prstGeom>
          <a:noFill/>
          <a:ln w="6350">
            <a:solidFill>
              <a:srgbClr val="17375E">
                <a:alpha val="57000"/>
              </a:srgbClr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8557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 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474758"/>
            <a:ext cx="7872984" cy="4501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 eaLnBrk="1" latinLnBrk="0" hangingPunct="1">
              <a:spcBef>
                <a:spcPct val="0"/>
              </a:spcBef>
              <a:buNone/>
              <a:defRPr kumimoji="0" lang="en-US" sz="2400" b="0" kern="1200" cap="none" baseline="0" noProof="1" dirty="0">
                <a:ln w="6350">
                  <a:noFill/>
                </a:ln>
                <a:solidFill>
                  <a:srgbClr val="00406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Picture Placeholder 42"/>
          <p:cNvSpPr>
            <a:spLocks noGrp="1"/>
          </p:cNvSpPr>
          <p:nvPr>
            <p:ph type="pic" sz="quarter" idx="29"/>
          </p:nvPr>
        </p:nvSpPr>
        <p:spPr>
          <a:xfrm>
            <a:off x="459972" y="977575"/>
            <a:ext cx="652976" cy="6776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800" baseline="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Picture Placeholder 42"/>
          <p:cNvSpPr>
            <a:spLocks noGrp="1"/>
          </p:cNvSpPr>
          <p:nvPr>
            <p:ph type="pic" sz="quarter" idx="32"/>
          </p:nvPr>
        </p:nvSpPr>
        <p:spPr>
          <a:xfrm>
            <a:off x="4631652" y="977575"/>
            <a:ext cx="652976" cy="6776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800" baseline="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35" hasCustomPrompt="1"/>
          </p:nvPr>
        </p:nvSpPr>
        <p:spPr>
          <a:xfrm>
            <a:off x="1154113" y="985838"/>
            <a:ext cx="3027362" cy="55264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itchFamily="34" charset="0"/>
              <a:buChar char="•"/>
              <a:defRPr sz="750" b="1" baseline="0"/>
            </a:lvl1pPr>
            <a:lvl2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750" i="1"/>
            </a:lvl2pPr>
            <a:lvl3pPr marL="0" indent="0">
              <a:buClr>
                <a:schemeClr val="bg1"/>
              </a:buClr>
              <a:buSzPct val="25000"/>
              <a:buFont typeface="Arial" pitchFamily="34" charset="0"/>
              <a:buChar char="•"/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 smtClean="0"/>
              <a:t>Click to edit Master text styles – to get to 2nd and 3rd level text, you must use “tab” key before typing after the “enter” key.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36" hasCustomPrompt="1"/>
          </p:nvPr>
        </p:nvSpPr>
        <p:spPr>
          <a:xfrm>
            <a:off x="5315728" y="985838"/>
            <a:ext cx="3027362" cy="55264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itchFamily="34" charset="0"/>
              <a:buChar char="•"/>
              <a:defRPr sz="750" b="1"/>
            </a:lvl1pPr>
            <a:lvl2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750" i="1"/>
            </a:lvl2pPr>
            <a:lvl3pPr marL="0" indent="0">
              <a:buClr>
                <a:schemeClr val="bg1"/>
              </a:buClr>
              <a:buSzPct val="25000"/>
              <a:buFont typeface="Arial" pitchFamily="34" charset="0"/>
              <a:buChar char="•"/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 smtClean="0"/>
              <a:t>Click to edit Master text styles – to get to 2nd and 3rd level text, you must use “tab” key before typing after the “enter” key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Straight Connector 5"/>
          <p:cNvSpPr>
            <a:spLocks noChangeShapeType="1"/>
          </p:cNvSpPr>
          <p:nvPr userDrawn="1"/>
        </p:nvSpPr>
        <p:spPr bwMode="auto">
          <a:xfrm>
            <a:off x="0" y="6624118"/>
            <a:ext cx="9144000" cy="0"/>
          </a:xfrm>
          <a:prstGeom prst="line">
            <a:avLst/>
          </a:prstGeom>
          <a:noFill/>
          <a:ln w="6350">
            <a:solidFill>
              <a:srgbClr val="17375E">
                <a:alpha val="57000"/>
              </a:srgbClr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85574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Straight Connector 5"/>
          <p:cNvSpPr>
            <a:spLocks noChangeShapeType="1"/>
          </p:cNvSpPr>
          <p:nvPr userDrawn="1"/>
        </p:nvSpPr>
        <p:spPr bwMode="auto">
          <a:xfrm>
            <a:off x="0" y="6624118"/>
            <a:ext cx="9144000" cy="0"/>
          </a:xfrm>
          <a:prstGeom prst="line">
            <a:avLst/>
          </a:prstGeom>
          <a:noFill/>
          <a:ln w="6350">
            <a:solidFill>
              <a:srgbClr val="17375E">
                <a:alpha val="57000"/>
              </a:srgbClr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641839" y="0"/>
            <a:ext cx="7897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justba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8" r="7789"/>
          <a:stretch>
            <a:fillRect/>
          </a:stretch>
        </p:blipFill>
        <p:spPr>
          <a:xfrm>
            <a:off x="0" y="1439424"/>
            <a:ext cx="9428085" cy="1589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37944"/>
            <a:ext cx="8229600" cy="457200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31136"/>
            <a:ext cx="8229600" cy="402336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Straight Connector 5"/>
          <p:cNvSpPr>
            <a:spLocks noChangeShapeType="1"/>
          </p:cNvSpPr>
          <p:nvPr userDrawn="1"/>
        </p:nvSpPr>
        <p:spPr bwMode="auto">
          <a:xfrm>
            <a:off x="0" y="6624118"/>
            <a:ext cx="9401452" cy="0"/>
          </a:xfrm>
          <a:prstGeom prst="line">
            <a:avLst/>
          </a:prstGeom>
          <a:noFill/>
          <a:ln w="6350">
            <a:solidFill>
              <a:srgbClr val="17375E">
                <a:alpha val="57000"/>
              </a:srgbClr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03827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645236" y="-296883"/>
            <a:ext cx="1175658" cy="7410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 descr="justba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0" r="7789"/>
          <a:stretch>
            <a:fillRect/>
          </a:stretch>
        </p:blipFill>
        <p:spPr>
          <a:xfrm>
            <a:off x="-17581" y="1439424"/>
            <a:ext cx="9647541" cy="1589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0425" y="1752219"/>
            <a:ext cx="8229600" cy="457200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0425" y="2297811"/>
            <a:ext cx="8229600" cy="402336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Straight Connector 5"/>
          <p:cNvSpPr>
            <a:spLocks noChangeShapeType="1"/>
          </p:cNvSpPr>
          <p:nvPr userDrawn="1"/>
        </p:nvSpPr>
        <p:spPr bwMode="auto">
          <a:xfrm>
            <a:off x="-127001" y="6624118"/>
            <a:ext cx="9528453" cy="0"/>
          </a:xfrm>
          <a:prstGeom prst="line">
            <a:avLst/>
          </a:prstGeom>
          <a:noFill/>
          <a:ln w="6350">
            <a:solidFill>
              <a:srgbClr val="17375E">
                <a:alpha val="57000"/>
              </a:srgbClr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523875" y="3127248"/>
            <a:ext cx="8229600" cy="402336"/>
          </a:xfrm>
        </p:spPr>
        <p:txBody>
          <a:bodyPr>
            <a:normAutofit/>
          </a:bodyPr>
          <a:lstStyle>
            <a:lvl1pPr>
              <a:buFontTx/>
              <a:buNone/>
              <a:defRPr sz="1400"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Presenters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9113" y="3959352"/>
            <a:ext cx="8229600" cy="457200"/>
          </a:xfrm>
        </p:spPr>
        <p:txBody>
          <a:bodyPr>
            <a:normAutofit/>
          </a:bodyPr>
          <a:lstStyle>
            <a:lvl1pPr>
              <a:buFontTx/>
              <a:buNone/>
              <a:defRPr sz="1100"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Bullets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7863840" cy="448056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00406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72984" cy="4525963"/>
          </a:xfrm>
        </p:spPr>
        <p:txBody>
          <a:bodyPr/>
          <a:lstStyle>
            <a:lvl1pPr marL="457200" indent="-18288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100000"/>
              <a:buFont typeface="Wingdings" pitchFamily="2" charset="2"/>
              <a:buChar char="§"/>
              <a:defRPr sz="2000"/>
            </a:lvl1pPr>
            <a:lvl2pPr marL="73152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Arial" pitchFamily="34" charset="0"/>
              <a:buChar char="•"/>
              <a:defRPr sz="1800"/>
            </a:lvl2pPr>
            <a:lvl3pPr marL="109728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defRPr sz="1600"/>
            </a:lvl3pPr>
            <a:lvl4pPr>
              <a:spcBef>
                <a:spcPts val="200"/>
              </a:spcBef>
              <a:spcAft>
                <a:spcPts val="600"/>
              </a:spcAft>
              <a:defRPr/>
            </a:lvl4pPr>
            <a:lvl5pPr>
              <a:spcBef>
                <a:spcPts val="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Straight Connector 5"/>
          <p:cNvSpPr>
            <a:spLocks noChangeShapeType="1"/>
          </p:cNvSpPr>
          <p:nvPr userDrawn="1"/>
        </p:nvSpPr>
        <p:spPr bwMode="auto">
          <a:xfrm>
            <a:off x="-127001" y="6624118"/>
            <a:ext cx="10007601" cy="0"/>
          </a:xfrm>
          <a:prstGeom prst="line">
            <a:avLst/>
          </a:prstGeom>
          <a:noFill/>
          <a:ln w="6350">
            <a:solidFill>
              <a:srgbClr val="17375E">
                <a:alpha val="57000"/>
              </a:srgbClr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0"/>
          </p:nvPr>
        </p:nvSpPr>
        <p:spPr>
          <a:xfrm>
            <a:off x="457200" y="1192449"/>
            <a:ext cx="7872984" cy="402336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rgbClr val="C49A6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 Subtitle Bullets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7863840" cy="448056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00406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7872984" cy="4525963"/>
          </a:xfrm>
        </p:spPr>
        <p:txBody>
          <a:bodyPr/>
          <a:lstStyle>
            <a:lvl1pPr marL="457200" indent="-18288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100000"/>
              <a:buFont typeface="Wingdings" pitchFamily="2" charset="2"/>
              <a:buChar char="§"/>
              <a:defRPr sz="2000"/>
            </a:lvl1pPr>
            <a:lvl2pPr marL="73152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Arial" pitchFamily="34" charset="0"/>
              <a:buChar char="•"/>
              <a:defRPr sz="1800"/>
            </a:lvl2pPr>
            <a:lvl3pPr marL="109728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defRPr sz="1600"/>
            </a:lvl3pPr>
            <a:lvl4pPr>
              <a:spcBef>
                <a:spcPts val="200"/>
              </a:spcBef>
              <a:spcAft>
                <a:spcPts val="600"/>
              </a:spcAft>
              <a:defRPr/>
            </a:lvl4pPr>
            <a:lvl5pPr>
              <a:spcBef>
                <a:spcPts val="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Straight Connector 5"/>
          <p:cNvSpPr>
            <a:spLocks noChangeShapeType="1"/>
          </p:cNvSpPr>
          <p:nvPr userDrawn="1"/>
        </p:nvSpPr>
        <p:spPr bwMode="auto">
          <a:xfrm>
            <a:off x="-127001" y="6624118"/>
            <a:ext cx="10007601" cy="0"/>
          </a:xfrm>
          <a:prstGeom prst="line">
            <a:avLst/>
          </a:prstGeom>
          <a:noFill/>
          <a:ln w="6350">
            <a:solidFill>
              <a:srgbClr val="17375E">
                <a:alpha val="57000"/>
              </a:srgbClr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7863840" cy="448056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00406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traight Connector 5"/>
          <p:cNvSpPr>
            <a:spLocks noChangeShapeType="1"/>
          </p:cNvSpPr>
          <p:nvPr userDrawn="1"/>
        </p:nvSpPr>
        <p:spPr bwMode="auto">
          <a:xfrm>
            <a:off x="-127001" y="6624118"/>
            <a:ext cx="10007601" cy="0"/>
          </a:xfrm>
          <a:prstGeom prst="line">
            <a:avLst/>
          </a:prstGeom>
          <a:noFill/>
          <a:ln w="6350">
            <a:solidFill>
              <a:srgbClr val="17375E">
                <a:alpha val="57000"/>
              </a:srgbClr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61664" y="1014413"/>
            <a:ext cx="7863840" cy="55530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7863840" cy="448056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00406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traight Connector 5"/>
          <p:cNvSpPr>
            <a:spLocks noChangeShapeType="1"/>
          </p:cNvSpPr>
          <p:nvPr userDrawn="1"/>
        </p:nvSpPr>
        <p:spPr bwMode="auto">
          <a:xfrm>
            <a:off x="-127001" y="6624118"/>
            <a:ext cx="10007601" cy="0"/>
          </a:xfrm>
          <a:prstGeom prst="line">
            <a:avLst/>
          </a:prstGeom>
          <a:noFill/>
          <a:ln w="6350">
            <a:solidFill>
              <a:srgbClr val="17375E">
                <a:alpha val="57000"/>
              </a:srgbClr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0"/>
          </p:nvPr>
        </p:nvSpPr>
        <p:spPr>
          <a:xfrm>
            <a:off x="457200" y="1192449"/>
            <a:ext cx="7872984" cy="402336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rgbClr val="C49A6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Bullet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7863840" cy="448056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00406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872984" cy="1858962"/>
          </a:xfrm>
        </p:spPr>
        <p:txBody>
          <a:bodyPr/>
          <a:lstStyle>
            <a:lvl1pPr marL="457200" indent="-18288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100000"/>
              <a:buFont typeface="Wingdings" pitchFamily="2" charset="2"/>
              <a:buChar char="§"/>
              <a:defRPr sz="2000"/>
            </a:lvl1pPr>
            <a:lvl2pPr marL="73152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Arial" pitchFamily="34" charset="0"/>
              <a:buChar char="•"/>
              <a:defRPr sz="1800"/>
            </a:lvl2pPr>
            <a:lvl3pPr marL="109728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defRPr sz="1600"/>
            </a:lvl3pPr>
            <a:lvl4pPr>
              <a:spcBef>
                <a:spcPts val="200"/>
              </a:spcBef>
              <a:spcAft>
                <a:spcPts val="600"/>
              </a:spcAft>
              <a:defRPr/>
            </a:lvl4pPr>
            <a:lvl5pPr>
              <a:spcBef>
                <a:spcPts val="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Straight Connector 5"/>
          <p:cNvSpPr>
            <a:spLocks noChangeShapeType="1"/>
          </p:cNvSpPr>
          <p:nvPr userDrawn="1"/>
        </p:nvSpPr>
        <p:spPr bwMode="auto">
          <a:xfrm>
            <a:off x="-127001" y="6624118"/>
            <a:ext cx="10007601" cy="0"/>
          </a:xfrm>
          <a:prstGeom prst="line">
            <a:avLst/>
          </a:prstGeom>
          <a:noFill/>
          <a:ln w="6350">
            <a:solidFill>
              <a:srgbClr val="17375E">
                <a:alpha val="57000"/>
              </a:srgbClr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0"/>
          </p:nvPr>
        </p:nvSpPr>
        <p:spPr>
          <a:xfrm>
            <a:off x="457200" y="1192449"/>
            <a:ext cx="7872984" cy="402336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rgbClr val="C49A6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1"/>
          </p:nvPr>
        </p:nvSpPr>
        <p:spPr>
          <a:xfrm>
            <a:off x="448055" y="4170363"/>
            <a:ext cx="7883526" cy="1955800"/>
          </a:xfrm>
        </p:spPr>
        <p:txBody>
          <a:bodyPr vert="horz" lIns="91440" tIns="45720" rIns="91440" bIns="45720" rtlCol="0">
            <a:normAutofit/>
          </a:bodyPr>
          <a:lstStyle>
            <a:lvl1pPr marL="457200" indent="-18288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100000"/>
              <a:buFont typeface="Wingdings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ts val="200"/>
              </a:spcBef>
              <a:spcAft>
                <a:spcPts val="600"/>
              </a:spcAft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ts val="200"/>
              </a:spcBef>
              <a:spcAft>
                <a:spcPts val="600"/>
              </a:spcAft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2438" y="3689524"/>
            <a:ext cx="7872984" cy="45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000" i="1" kern="1200" smtClean="0">
                <a:solidFill>
                  <a:srgbClr val="C49A6C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000" i="1" kern="1200" smtClean="0">
                <a:solidFill>
                  <a:srgbClr val="C49A6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000" i="1" kern="1200" smtClean="0">
                <a:solidFill>
                  <a:srgbClr val="C49A6C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000" i="1" kern="1200" smtClean="0">
                <a:solidFill>
                  <a:srgbClr val="C49A6C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000" i="1" kern="1200" smtClean="0">
                <a:solidFill>
                  <a:srgbClr val="C49A6C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Bullets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7863840" cy="448056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00406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72984" cy="4525963"/>
          </a:xfrm>
        </p:spPr>
        <p:txBody>
          <a:bodyPr/>
          <a:lstStyle>
            <a:lvl1pPr marL="347472" indent="-283464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110000"/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Bef>
                <a:spcPts val="200"/>
              </a:spcBef>
              <a:spcAft>
                <a:spcPts val="600"/>
              </a:spcAft>
              <a:defRPr/>
            </a:lvl4pPr>
            <a:lvl5pPr>
              <a:spcBef>
                <a:spcPts val="200"/>
              </a:spcBef>
              <a:spcAft>
                <a:spcPts val="600"/>
              </a:spcAft>
              <a:defRPr/>
            </a:lvl5pPr>
          </a:lstStyle>
          <a:p>
            <a:pPr marL="457200" lvl="0" indent="-18288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90000"/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731520" lvl="1" indent="-18288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Arial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1097280" lvl="2" indent="-27432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Calibri" pitchFamily="34" charset="0"/>
              <a:buChar char="—"/>
            </a:pPr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0"/>
          </p:nvPr>
        </p:nvSpPr>
        <p:spPr>
          <a:xfrm>
            <a:off x="457200" y="1192449"/>
            <a:ext cx="7872984" cy="402336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rgbClr val="C49A6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Straight Connector 5"/>
          <p:cNvSpPr>
            <a:spLocks noChangeShapeType="1"/>
          </p:cNvSpPr>
          <p:nvPr userDrawn="1"/>
        </p:nvSpPr>
        <p:spPr bwMode="auto">
          <a:xfrm>
            <a:off x="0" y="6624118"/>
            <a:ext cx="9144000" cy="0"/>
          </a:xfrm>
          <a:prstGeom prst="line">
            <a:avLst/>
          </a:prstGeom>
          <a:noFill/>
          <a:ln w="6350">
            <a:solidFill>
              <a:srgbClr val="17375E">
                <a:alpha val="57000"/>
              </a:srgbClr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 Subtitle Bullet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1"/>
            <a:ext cx="7872984" cy="1858962"/>
          </a:xfrm>
        </p:spPr>
        <p:txBody>
          <a:bodyPr/>
          <a:lstStyle>
            <a:lvl1pPr marL="457200" indent="-18288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100000"/>
              <a:buFont typeface="Wingdings" pitchFamily="2" charset="2"/>
              <a:buChar char="§"/>
              <a:defRPr sz="2000"/>
            </a:lvl1pPr>
            <a:lvl2pPr marL="73152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Arial" pitchFamily="34" charset="0"/>
              <a:buChar char="•"/>
              <a:defRPr sz="1800"/>
            </a:lvl2pPr>
            <a:lvl3pPr marL="109728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defRPr sz="1600"/>
            </a:lvl3pPr>
            <a:lvl4pPr>
              <a:spcBef>
                <a:spcPts val="200"/>
              </a:spcBef>
              <a:spcAft>
                <a:spcPts val="600"/>
              </a:spcAft>
              <a:defRPr/>
            </a:lvl4pPr>
            <a:lvl5pPr>
              <a:spcBef>
                <a:spcPts val="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1"/>
          </p:nvPr>
        </p:nvSpPr>
        <p:spPr>
          <a:xfrm>
            <a:off x="448055" y="3758883"/>
            <a:ext cx="7883526" cy="1955800"/>
          </a:xfrm>
        </p:spPr>
        <p:txBody>
          <a:bodyPr vert="horz" lIns="91440" tIns="45720" rIns="91440" bIns="45720" rtlCol="0">
            <a:normAutofit/>
          </a:bodyPr>
          <a:lstStyle>
            <a:lvl1pPr marL="457200" indent="-18288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100000"/>
              <a:buFont typeface="Wingdings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ts val="200"/>
              </a:spcBef>
              <a:spcAft>
                <a:spcPts val="600"/>
              </a:spcAft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ts val="200"/>
              </a:spcBef>
              <a:spcAft>
                <a:spcPts val="600"/>
              </a:spcAft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7863840" cy="448056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00406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traight Connector 5"/>
          <p:cNvSpPr>
            <a:spLocks noChangeShapeType="1"/>
          </p:cNvSpPr>
          <p:nvPr userDrawn="1"/>
        </p:nvSpPr>
        <p:spPr bwMode="auto">
          <a:xfrm>
            <a:off x="-127001" y="6624118"/>
            <a:ext cx="10007601" cy="0"/>
          </a:xfrm>
          <a:prstGeom prst="line">
            <a:avLst/>
          </a:prstGeom>
          <a:noFill/>
          <a:ln w="6350">
            <a:solidFill>
              <a:srgbClr val="17375E">
                <a:alpha val="57000"/>
              </a:srgbClr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7872984" cy="448056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00406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2416"/>
            <a:ext cx="3712464" cy="5001768"/>
          </a:xfrm>
        </p:spPr>
        <p:txBody>
          <a:bodyPr/>
          <a:lstStyle>
            <a:lvl1pPr marL="457200" indent="-18288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100000"/>
              <a:defRPr sz="2000"/>
            </a:lvl1pPr>
            <a:lvl2pPr marL="73152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Arial" pitchFamily="34" charset="0"/>
              <a:buChar char="•"/>
              <a:defRPr sz="1800"/>
            </a:lvl2pPr>
            <a:lvl3pPr marL="109728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defRPr sz="1600"/>
            </a:lvl3pPr>
            <a:lvl4pPr>
              <a:buClr>
                <a:srgbClr val="004062"/>
              </a:buClr>
              <a:defRPr sz="1800"/>
            </a:lvl4pPr>
            <a:lvl5pPr>
              <a:buClr>
                <a:srgbClr val="004062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Straight Connector 5"/>
          <p:cNvSpPr>
            <a:spLocks noChangeShapeType="1"/>
          </p:cNvSpPr>
          <p:nvPr userDrawn="1"/>
        </p:nvSpPr>
        <p:spPr bwMode="auto">
          <a:xfrm>
            <a:off x="-127001" y="6624118"/>
            <a:ext cx="10007601" cy="0"/>
          </a:xfrm>
          <a:prstGeom prst="line">
            <a:avLst/>
          </a:prstGeom>
          <a:noFill/>
          <a:ln w="6350">
            <a:solidFill>
              <a:srgbClr val="17375E">
                <a:alpha val="57000"/>
              </a:srgbClr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1" y="1188720"/>
            <a:ext cx="7872984" cy="434535"/>
          </a:xfrm>
          <a:prstGeom prst="rect">
            <a:avLst/>
          </a:prstGeom>
        </p:spPr>
        <p:txBody>
          <a:bodyPr/>
          <a:lstStyle>
            <a:lvl1pPr>
              <a:buNone/>
              <a:defRPr sz="2000" i="1">
                <a:solidFill>
                  <a:srgbClr val="C49A6C"/>
                </a:solidFill>
              </a:defRPr>
            </a:lvl1pPr>
          </a:lstStyle>
          <a:p>
            <a:r>
              <a:rPr kumimoji="0" lang="en-US" dirty="0" smtClean="0"/>
              <a:t>Master subtitle style</a:t>
            </a:r>
            <a:endParaRPr kumimoji="0"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2"/>
          </p:nvPr>
        </p:nvSpPr>
        <p:spPr>
          <a:xfrm>
            <a:off x="4617240" y="1632416"/>
            <a:ext cx="3712464" cy="5001768"/>
          </a:xfrm>
        </p:spPr>
        <p:txBody>
          <a:bodyPr/>
          <a:lstStyle>
            <a:lvl1pPr marL="731520" indent="-18288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100000"/>
              <a:defRPr sz="2000"/>
            </a:lvl1pPr>
            <a:lvl2pPr marL="73152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Arial" pitchFamily="34" charset="0"/>
              <a:buChar char="•"/>
              <a:defRPr sz="1800"/>
            </a:lvl2pPr>
            <a:lvl3pPr marL="109728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defRPr sz="1600"/>
            </a:lvl3pPr>
            <a:lvl4pPr>
              <a:buClr>
                <a:srgbClr val="004062"/>
              </a:buClr>
              <a:defRPr sz="1800"/>
            </a:lvl4pPr>
            <a:lvl5pPr>
              <a:buClr>
                <a:srgbClr val="004062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 Subtitle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7872984" cy="448056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00406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3712464" cy="5001768"/>
          </a:xfrm>
        </p:spPr>
        <p:txBody>
          <a:bodyPr/>
          <a:lstStyle>
            <a:lvl1pPr marL="0" indent="-283464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110000"/>
              <a:defRPr sz="2000"/>
            </a:lvl1pPr>
            <a:lvl2pPr marL="59436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Wingdings" pitchFamily="2" charset="2"/>
              <a:buChar char="§"/>
              <a:defRPr sz="1800"/>
            </a:lvl2pPr>
            <a:lvl3pPr marL="886968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defRPr sz="1600"/>
            </a:lvl3pPr>
            <a:lvl4pPr>
              <a:buClr>
                <a:srgbClr val="004062"/>
              </a:buClr>
              <a:defRPr sz="1800"/>
            </a:lvl4pPr>
            <a:lvl5pPr>
              <a:buClr>
                <a:srgbClr val="004062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Straight Connector 5"/>
          <p:cNvSpPr>
            <a:spLocks noChangeShapeType="1"/>
          </p:cNvSpPr>
          <p:nvPr userDrawn="1"/>
        </p:nvSpPr>
        <p:spPr bwMode="auto">
          <a:xfrm>
            <a:off x="-127001" y="6624118"/>
            <a:ext cx="10007601" cy="0"/>
          </a:xfrm>
          <a:prstGeom prst="line">
            <a:avLst/>
          </a:prstGeom>
          <a:noFill/>
          <a:ln w="6350">
            <a:solidFill>
              <a:srgbClr val="17375E">
                <a:alpha val="57000"/>
              </a:srgbClr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2"/>
          </p:nvPr>
        </p:nvSpPr>
        <p:spPr>
          <a:xfrm>
            <a:off x="4617240" y="1188720"/>
            <a:ext cx="3712464" cy="5001768"/>
          </a:xfrm>
        </p:spPr>
        <p:txBody>
          <a:bodyPr/>
          <a:lstStyle>
            <a:lvl1pPr marL="0" indent="-283464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110000"/>
              <a:defRPr sz="2000"/>
            </a:lvl1pPr>
            <a:lvl2pPr marL="59436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Wingdings" pitchFamily="2" charset="2"/>
              <a:buChar char="§"/>
              <a:defRPr sz="1800"/>
            </a:lvl2pPr>
            <a:lvl3pPr marL="886968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defRPr sz="1600"/>
            </a:lvl3pPr>
            <a:lvl4pPr>
              <a:buClr>
                <a:srgbClr val="004062"/>
              </a:buClr>
              <a:defRPr sz="1800"/>
            </a:lvl4pPr>
            <a:lvl5pPr>
              <a:buClr>
                <a:srgbClr val="004062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 Six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474758"/>
            <a:ext cx="7872984" cy="4501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 eaLnBrk="1" latinLnBrk="0" hangingPunct="1">
              <a:spcBef>
                <a:spcPct val="0"/>
              </a:spcBef>
              <a:buNone/>
              <a:defRPr kumimoji="0" lang="en-US" sz="2400" b="0" kern="1200" cap="none" baseline="0" noProof="1" dirty="0">
                <a:ln w="6350">
                  <a:noFill/>
                </a:ln>
                <a:solidFill>
                  <a:srgbClr val="00406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Picture Placeholder 42"/>
          <p:cNvSpPr>
            <a:spLocks noGrp="1"/>
          </p:cNvSpPr>
          <p:nvPr>
            <p:ph type="pic" sz="quarter" idx="29"/>
          </p:nvPr>
        </p:nvSpPr>
        <p:spPr>
          <a:xfrm>
            <a:off x="459972" y="977575"/>
            <a:ext cx="652976" cy="6776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800" baseline="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Picture Placeholder 42"/>
          <p:cNvSpPr>
            <a:spLocks noGrp="1"/>
          </p:cNvSpPr>
          <p:nvPr>
            <p:ph type="pic" sz="quarter" idx="30"/>
          </p:nvPr>
        </p:nvSpPr>
        <p:spPr>
          <a:xfrm>
            <a:off x="459972" y="2846605"/>
            <a:ext cx="652976" cy="6776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800" baseline="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Picture Placeholder 42"/>
          <p:cNvSpPr>
            <a:spLocks noGrp="1"/>
          </p:cNvSpPr>
          <p:nvPr>
            <p:ph type="pic" sz="quarter" idx="31"/>
          </p:nvPr>
        </p:nvSpPr>
        <p:spPr>
          <a:xfrm>
            <a:off x="459972" y="4730750"/>
            <a:ext cx="652976" cy="6776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800" baseline="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Picture Placeholder 42"/>
          <p:cNvSpPr>
            <a:spLocks noGrp="1"/>
          </p:cNvSpPr>
          <p:nvPr>
            <p:ph type="pic" sz="quarter" idx="32"/>
          </p:nvPr>
        </p:nvSpPr>
        <p:spPr>
          <a:xfrm>
            <a:off x="4631652" y="977575"/>
            <a:ext cx="652976" cy="6776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800" baseline="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Picture Placeholder 42"/>
          <p:cNvSpPr>
            <a:spLocks noGrp="1"/>
          </p:cNvSpPr>
          <p:nvPr>
            <p:ph type="pic" sz="quarter" idx="33"/>
          </p:nvPr>
        </p:nvSpPr>
        <p:spPr>
          <a:xfrm>
            <a:off x="4631652" y="2846605"/>
            <a:ext cx="652976" cy="6776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800" baseline="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Picture Placeholder 42"/>
          <p:cNvSpPr>
            <a:spLocks noGrp="1"/>
          </p:cNvSpPr>
          <p:nvPr>
            <p:ph type="pic" sz="quarter" idx="34"/>
          </p:nvPr>
        </p:nvSpPr>
        <p:spPr>
          <a:xfrm>
            <a:off x="4631652" y="4730750"/>
            <a:ext cx="652976" cy="6776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800" baseline="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35" hasCustomPrompt="1"/>
          </p:nvPr>
        </p:nvSpPr>
        <p:spPr>
          <a:xfrm>
            <a:off x="1154113" y="985838"/>
            <a:ext cx="3027362" cy="173831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itchFamily="34" charset="0"/>
              <a:buChar char="•"/>
              <a:defRPr sz="750" b="1" baseline="0"/>
            </a:lvl1pPr>
            <a:lvl2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750" i="1"/>
            </a:lvl2pPr>
            <a:lvl3pPr marL="0" indent="0">
              <a:buClr>
                <a:schemeClr val="bg1"/>
              </a:buClr>
              <a:buSzPct val="25000"/>
              <a:buFont typeface="Arial" pitchFamily="34" charset="0"/>
              <a:buChar char="•"/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 smtClean="0"/>
              <a:t>Click to edit Master text styles – to get to 2nd and 3rd level text, you must use “tab” key before typing after the “enter” key.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36" hasCustomPrompt="1"/>
          </p:nvPr>
        </p:nvSpPr>
        <p:spPr>
          <a:xfrm>
            <a:off x="5315728" y="985838"/>
            <a:ext cx="3027362" cy="173831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itchFamily="34" charset="0"/>
              <a:buChar char="•"/>
              <a:defRPr sz="750" b="1"/>
            </a:lvl1pPr>
            <a:lvl2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750" i="1"/>
            </a:lvl2pPr>
            <a:lvl3pPr marL="0" indent="0">
              <a:buClr>
                <a:schemeClr val="bg1"/>
              </a:buClr>
              <a:buSzPct val="25000"/>
              <a:buFont typeface="Arial" pitchFamily="34" charset="0"/>
              <a:buChar char="•"/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 smtClean="0"/>
              <a:t>Click to edit Master text styles – to get to 2nd and 3rd level text, you must use “tab” key before typing after the “enter” key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37" hasCustomPrompt="1"/>
          </p:nvPr>
        </p:nvSpPr>
        <p:spPr>
          <a:xfrm>
            <a:off x="1154113" y="2852936"/>
            <a:ext cx="3027362" cy="173831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itchFamily="34" charset="0"/>
              <a:buChar char="•"/>
              <a:defRPr sz="750" b="1"/>
            </a:lvl1pPr>
            <a:lvl2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750" i="1"/>
            </a:lvl2pPr>
            <a:lvl3pPr marL="0" indent="0">
              <a:buClr>
                <a:schemeClr val="bg1"/>
              </a:buClr>
              <a:buSzPct val="25000"/>
              <a:buFont typeface="Arial" pitchFamily="34" charset="0"/>
              <a:buChar char="•"/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 smtClean="0"/>
              <a:t>Click to edit Master text styles – to get to 2nd and 3rd level text, you must use “tab” key before typing after the “enter” key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38" hasCustomPrompt="1"/>
          </p:nvPr>
        </p:nvSpPr>
        <p:spPr>
          <a:xfrm>
            <a:off x="5315728" y="2852936"/>
            <a:ext cx="3027362" cy="173831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itchFamily="34" charset="0"/>
              <a:buChar char="•"/>
              <a:defRPr sz="750" b="1"/>
            </a:lvl1pPr>
            <a:lvl2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750" i="1"/>
            </a:lvl2pPr>
            <a:lvl3pPr marL="0" indent="0">
              <a:buClr>
                <a:schemeClr val="bg1"/>
              </a:buClr>
              <a:buSzPct val="25000"/>
              <a:buFont typeface="Arial" pitchFamily="34" charset="0"/>
              <a:buChar char="•"/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 smtClean="0"/>
              <a:t>Click to edit Master text styles – to get to 2nd and 3rd level text, you must use “tab” key before typing after the “enter” key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39" hasCustomPrompt="1"/>
          </p:nvPr>
        </p:nvSpPr>
        <p:spPr>
          <a:xfrm>
            <a:off x="1154113" y="4725144"/>
            <a:ext cx="3027362" cy="173831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itchFamily="34" charset="0"/>
              <a:buChar char="•"/>
              <a:defRPr sz="750" b="1" baseline="0"/>
            </a:lvl1pPr>
            <a:lvl2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750" i="1"/>
            </a:lvl2pPr>
            <a:lvl3pPr marL="0" indent="0">
              <a:buClr>
                <a:schemeClr val="bg1"/>
              </a:buClr>
              <a:buSzPct val="25000"/>
              <a:buFont typeface="Arial" pitchFamily="34" charset="0"/>
              <a:buChar char="•"/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 smtClean="0"/>
              <a:t>Click to edit Master text styles – to get to 2nd and 3rd level text, you must use “tab” key before typing after the “enter” key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40" hasCustomPrompt="1"/>
          </p:nvPr>
        </p:nvSpPr>
        <p:spPr>
          <a:xfrm>
            <a:off x="5315728" y="4725144"/>
            <a:ext cx="3027362" cy="173831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itchFamily="34" charset="0"/>
              <a:buChar char="•"/>
              <a:defRPr sz="750" b="1"/>
            </a:lvl1pPr>
            <a:lvl2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750" i="1"/>
            </a:lvl2pPr>
            <a:lvl3pPr marL="0" indent="0">
              <a:buClr>
                <a:schemeClr val="bg1"/>
              </a:buClr>
              <a:buSzPct val="25000"/>
              <a:buFont typeface="Arial" pitchFamily="34" charset="0"/>
              <a:buChar char="•"/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 smtClean="0"/>
              <a:t>Click to edit Master text styles – to get to 2nd and 3rd level text, you must use “tab” key before typing after the “enter” key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4" name="Straight Connector 5"/>
          <p:cNvSpPr>
            <a:spLocks noChangeShapeType="1"/>
          </p:cNvSpPr>
          <p:nvPr userDrawn="1"/>
        </p:nvSpPr>
        <p:spPr bwMode="auto">
          <a:xfrm>
            <a:off x="-127001" y="6624118"/>
            <a:ext cx="10007601" cy="0"/>
          </a:xfrm>
          <a:prstGeom prst="line">
            <a:avLst/>
          </a:prstGeom>
          <a:noFill/>
          <a:ln w="6350">
            <a:solidFill>
              <a:srgbClr val="17375E">
                <a:alpha val="57000"/>
              </a:srgbClr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5745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 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474758"/>
            <a:ext cx="7872984" cy="4501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 eaLnBrk="1" latinLnBrk="0" hangingPunct="1">
              <a:spcBef>
                <a:spcPct val="0"/>
              </a:spcBef>
              <a:buNone/>
              <a:defRPr kumimoji="0" lang="en-US" sz="2400" b="0" kern="1200" cap="none" baseline="0" noProof="1" dirty="0">
                <a:ln w="6350">
                  <a:noFill/>
                </a:ln>
                <a:solidFill>
                  <a:srgbClr val="00406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Picture Placeholder 42"/>
          <p:cNvSpPr>
            <a:spLocks noGrp="1"/>
          </p:cNvSpPr>
          <p:nvPr>
            <p:ph type="pic" sz="quarter" idx="29"/>
          </p:nvPr>
        </p:nvSpPr>
        <p:spPr>
          <a:xfrm>
            <a:off x="459972" y="977575"/>
            <a:ext cx="652976" cy="6776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800" baseline="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Picture Placeholder 42"/>
          <p:cNvSpPr>
            <a:spLocks noGrp="1"/>
          </p:cNvSpPr>
          <p:nvPr>
            <p:ph type="pic" sz="quarter" idx="32"/>
          </p:nvPr>
        </p:nvSpPr>
        <p:spPr>
          <a:xfrm>
            <a:off x="4631652" y="977575"/>
            <a:ext cx="652976" cy="6776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800" baseline="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35" hasCustomPrompt="1"/>
          </p:nvPr>
        </p:nvSpPr>
        <p:spPr>
          <a:xfrm>
            <a:off x="1154113" y="985838"/>
            <a:ext cx="3027362" cy="55264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itchFamily="34" charset="0"/>
              <a:buChar char="•"/>
              <a:defRPr sz="750" b="1" baseline="0"/>
            </a:lvl1pPr>
            <a:lvl2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750" i="1"/>
            </a:lvl2pPr>
            <a:lvl3pPr marL="0" indent="0">
              <a:buClr>
                <a:schemeClr val="bg1"/>
              </a:buClr>
              <a:buSzPct val="25000"/>
              <a:buFont typeface="Arial" pitchFamily="34" charset="0"/>
              <a:buChar char="•"/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 smtClean="0"/>
              <a:t>Click to edit Master text styles – to get to 2nd and 3rd level text, you must use “tab” key before typing after the “enter” key.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36" hasCustomPrompt="1"/>
          </p:nvPr>
        </p:nvSpPr>
        <p:spPr>
          <a:xfrm>
            <a:off x="5315728" y="985838"/>
            <a:ext cx="3027362" cy="55264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itchFamily="34" charset="0"/>
              <a:buChar char="•"/>
              <a:defRPr sz="750" b="1"/>
            </a:lvl1pPr>
            <a:lvl2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750" i="1"/>
            </a:lvl2pPr>
            <a:lvl3pPr marL="0" indent="0">
              <a:buClr>
                <a:schemeClr val="bg1"/>
              </a:buClr>
              <a:buSzPct val="25000"/>
              <a:buFont typeface="Arial" pitchFamily="34" charset="0"/>
              <a:buChar char="•"/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 smtClean="0"/>
              <a:t>Click to edit Master text styles – to get to 2nd and 3rd level text, you must use “tab” key before typing after the “enter” key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4" name="Straight Connector 5"/>
          <p:cNvSpPr>
            <a:spLocks noChangeShapeType="1"/>
          </p:cNvSpPr>
          <p:nvPr userDrawn="1"/>
        </p:nvSpPr>
        <p:spPr bwMode="auto">
          <a:xfrm>
            <a:off x="-127001" y="6624118"/>
            <a:ext cx="10007601" cy="0"/>
          </a:xfrm>
          <a:prstGeom prst="line">
            <a:avLst/>
          </a:prstGeom>
          <a:noFill/>
          <a:ln w="6350">
            <a:solidFill>
              <a:srgbClr val="17375E">
                <a:alpha val="57000"/>
              </a:srgbClr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574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077200" cy="5135563"/>
          </a:xfrm>
          <a:prstGeom prst="rect">
            <a:avLst/>
          </a:prstGeom>
        </p:spPr>
        <p:txBody>
          <a:bodyPr/>
          <a:lstStyle>
            <a:lvl1pPr>
              <a:buClr>
                <a:srgbClr val="EDAF1F"/>
              </a:buClr>
              <a:buFont typeface="Wingdings" pitchFamily="2" charset="2"/>
              <a:buChar char="§"/>
              <a:defRPr sz="2800"/>
            </a:lvl1pPr>
            <a:lvl2pPr>
              <a:buClr>
                <a:srgbClr val="EDAF1F"/>
              </a:buClr>
              <a:defRPr sz="2400"/>
            </a:lvl2pPr>
            <a:lvl3pPr>
              <a:buClr>
                <a:srgbClr val="EDAF1F"/>
              </a:buClr>
              <a:defRPr sz="2000"/>
            </a:lvl3pPr>
            <a:lvl4pPr>
              <a:buClr>
                <a:srgbClr val="EDAF1F"/>
              </a:buClr>
              <a:defRPr sz="1800"/>
            </a:lvl4pPr>
            <a:lvl5pPr>
              <a:buClr>
                <a:srgbClr val="EDAF1F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152400"/>
            <a:ext cx="8077200" cy="685800"/>
          </a:xfrm>
          <a:prstGeom prst="rect">
            <a:avLst/>
          </a:prstGeom>
        </p:spPr>
        <p:txBody>
          <a:bodyPr/>
          <a:lstStyle>
            <a:lvl1pPr algn="l">
              <a:buNone/>
              <a:defRPr lang="en-US" sz="3200" b="1" kern="1200" baseline="0" dirty="0" smtClean="0">
                <a:solidFill>
                  <a:srgbClr val="EDAF1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7030A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7030A0"/>
              </a:buClr>
              <a:defRPr sz="1800"/>
            </a:lvl2pPr>
            <a:lvl3pPr>
              <a:buClr>
                <a:srgbClr val="7030A0"/>
              </a:buClr>
              <a:defRPr sz="1600"/>
            </a:lvl3pPr>
            <a:lvl4pPr>
              <a:buClr>
                <a:srgbClr val="7030A0"/>
              </a:buClr>
              <a:defRPr sz="1400"/>
            </a:lvl4pPr>
            <a:lvl5pPr>
              <a:buClr>
                <a:srgbClr val="7030A0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57287"/>
            <a:ext cx="8077200" cy="442913"/>
          </a:xfrm>
          <a:prstGeom prst="rect">
            <a:avLst/>
          </a:prstGeom>
        </p:spPr>
        <p:txBody>
          <a:bodyPr anchor="t"/>
          <a:lstStyle>
            <a:lvl1pPr algn="l">
              <a:defRPr sz="1800" b="1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609600"/>
            <a:ext cx="6172200" cy="381000"/>
          </a:xfrm>
          <a:prstGeom prst="rect">
            <a:avLst/>
          </a:prstGeom>
        </p:spPr>
        <p:txBody>
          <a:bodyPr/>
          <a:lstStyle>
            <a:lvl1pPr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7030A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7030A0"/>
              </a:buClr>
              <a:defRPr sz="1800"/>
            </a:lvl2pPr>
            <a:lvl3pPr>
              <a:buClr>
                <a:srgbClr val="7030A0"/>
              </a:buClr>
              <a:defRPr sz="1600"/>
            </a:lvl3pPr>
            <a:lvl4pPr>
              <a:buClr>
                <a:srgbClr val="7030A0"/>
              </a:buClr>
              <a:defRPr sz="1400"/>
            </a:lvl4pPr>
            <a:lvl5pPr>
              <a:buClr>
                <a:srgbClr val="7030A0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57287"/>
            <a:ext cx="8077200" cy="442913"/>
          </a:xfrm>
          <a:prstGeom prst="rect">
            <a:avLst/>
          </a:prstGeom>
        </p:spPr>
        <p:txBody>
          <a:bodyPr anchor="t"/>
          <a:lstStyle>
            <a:lvl1pPr algn="l">
              <a:defRPr sz="1800" b="1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609600"/>
            <a:ext cx="6172200" cy="381000"/>
          </a:xfrm>
          <a:prstGeom prst="rect">
            <a:avLst/>
          </a:prstGeom>
        </p:spPr>
        <p:txBody>
          <a:bodyPr/>
          <a:lstStyle>
            <a:lvl1pPr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 Subtitle Bullets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7863840" cy="448056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00406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7872984" cy="4525963"/>
          </a:xfrm>
        </p:spPr>
        <p:txBody>
          <a:bodyPr/>
          <a:lstStyle>
            <a:lvl1pPr marL="457200" indent="-18288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90000"/>
              <a:buFont typeface="Wingdings" pitchFamily="2" charset="2"/>
              <a:buChar char="§"/>
              <a:defRPr sz="2000"/>
            </a:lvl1pPr>
            <a:lvl2pPr marL="731520" indent="-18288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Arial" pitchFamily="34" charset="0"/>
              <a:buChar char="•"/>
              <a:defRPr sz="1800"/>
            </a:lvl2pPr>
            <a:lvl3pPr marL="1097280" indent="-27432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Calibri" pitchFamily="34" charset="0"/>
              <a:buChar char="—"/>
              <a:defRPr sz="1600"/>
            </a:lvl3pPr>
            <a:lvl4pPr>
              <a:spcBef>
                <a:spcPts val="200"/>
              </a:spcBef>
              <a:spcAft>
                <a:spcPts val="600"/>
              </a:spcAft>
              <a:defRPr/>
            </a:lvl4pPr>
            <a:lvl5pPr>
              <a:spcBef>
                <a:spcPts val="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Straight Connector 5"/>
          <p:cNvSpPr>
            <a:spLocks noChangeShapeType="1"/>
          </p:cNvSpPr>
          <p:nvPr userDrawn="1"/>
        </p:nvSpPr>
        <p:spPr bwMode="auto">
          <a:xfrm>
            <a:off x="0" y="6624118"/>
            <a:ext cx="9144000" cy="0"/>
          </a:xfrm>
          <a:prstGeom prst="line">
            <a:avLst/>
          </a:prstGeom>
          <a:noFill/>
          <a:ln w="6350">
            <a:solidFill>
              <a:srgbClr val="17375E">
                <a:alpha val="57000"/>
              </a:srgbClr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7030A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7030A0"/>
              </a:buClr>
              <a:defRPr sz="1800"/>
            </a:lvl2pPr>
            <a:lvl3pPr>
              <a:buClr>
                <a:srgbClr val="7030A0"/>
              </a:buClr>
              <a:defRPr sz="1600"/>
            </a:lvl3pPr>
            <a:lvl4pPr>
              <a:buClr>
                <a:srgbClr val="7030A0"/>
              </a:buClr>
              <a:defRPr sz="1400"/>
            </a:lvl4pPr>
            <a:lvl5pPr>
              <a:buClr>
                <a:srgbClr val="7030A0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57287"/>
            <a:ext cx="8077200" cy="442913"/>
          </a:xfrm>
          <a:prstGeom prst="rect">
            <a:avLst/>
          </a:prstGeom>
        </p:spPr>
        <p:txBody>
          <a:bodyPr anchor="t"/>
          <a:lstStyle>
            <a:lvl1pPr algn="l">
              <a:defRPr sz="1800" b="1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609600"/>
            <a:ext cx="6172200" cy="381000"/>
          </a:xfrm>
          <a:prstGeom prst="rect">
            <a:avLst/>
          </a:prstGeom>
        </p:spPr>
        <p:txBody>
          <a:bodyPr/>
          <a:lstStyle>
            <a:lvl1pPr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7030A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7030A0"/>
              </a:buClr>
              <a:defRPr sz="1800"/>
            </a:lvl2pPr>
            <a:lvl3pPr>
              <a:buClr>
                <a:srgbClr val="7030A0"/>
              </a:buClr>
              <a:defRPr sz="1600"/>
            </a:lvl3pPr>
            <a:lvl4pPr>
              <a:buClr>
                <a:srgbClr val="7030A0"/>
              </a:buClr>
              <a:defRPr sz="1400"/>
            </a:lvl4pPr>
            <a:lvl5pPr>
              <a:buClr>
                <a:srgbClr val="7030A0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57287"/>
            <a:ext cx="8077200" cy="442913"/>
          </a:xfrm>
          <a:prstGeom prst="rect">
            <a:avLst/>
          </a:prstGeom>
        </p:spPr>
        <p:txBody>
          <a:bodyPr anchor="t"/>
          <a:lstStyle>
            <a:lvl1pPr algn="l">
              <a:defRPr sz="1800" b="1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609600"/>
            <a:ext cx="6172200" cy="381000"/>
          </a:xfrm>
          <a:prstGeom prst="rect">
            <a:avLst/>
          </a:prstGeom>
        </p:spPr>
        <p:txBody>
          <a:bodyPr/>
          <a:lstStyle>
            <a:lvl1pPr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7030A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7030A0"/>
              </a:buClr>
              <a:defRPr sz="1800"/>
            </a:lvl2pPr>
            <a:lvl3pPr>
              <a:buClr>
                <a:srgbClr val="7030A0"/>
              </a:buClr>
              <a:defRPr sz="1600"/>
            </a:lvl3pPr>
            <a:lvl4pPr>
              <a:buClr>
                <a:srgbClr val="7030A0"/>
              </a:buClr>
              <a:defRPr sz="1400"/>
            </a:lvl4pPr>
            <a:lvl5pPr>
              <a:buClr>
                <a:srgbClr val="7030A0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57287"/>
            <a:ext cx="8077200" cy="442913"/>
          </a:xfrm>
          <a:prstGeom prst="rect">
            <a:avLst/>
          </a:prstGeom>
        </p:spPr>
        <p:txBody>
          <a:bodyPr anchor="t"/>
          <a:lstStyle>
            <a:lvl1pPr algn="l">
              <a:defRPr sz="1800" b="1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609600"/>
            <a:ext cx="6172200" cy="381000"/>
          </a:xfrm>
          <a:prstGeom prst="rect">
            <a:avLst/>
          </a:prstGeom>
        </p:spPr>
        <p:txBody>
          <a:bodyPr/>
          <a:lstStyle>
            <a:lvl1pPr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7030A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7030A0"/>
              </a:buClr>
              <a:defRPr sz="1800"/>
            </a:lvl2pPr>
            <a:lvl3pPr>
              <a:buClr>
                <a:srgbClr val="7030A0"/>
              </a:buClr>
              <a:defRPr sz="1600"/>
            </a:lvl3pPr>
            <a:lvl4pPr>
              <a:buClr>
                <a:srgbClr val="7030A0"/>
              </a:buClr>
              <a:defRPr sz="1400"/>
            </a:lvl4pPr>
            <a:lvl5pPr>
              <a:buClr>
                <a:srgbClr val="7030A0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57287"/>
            <a:ext cx="8077200" cy="442913"/>
          </a:xfrm>
          <a:prstGeom prst="rect">
            <a:avLst/>
          </a:prstGeom>
        </p:spPr>
        <p:txBody>
          <a:bodyPr anchor="t"/>
          <a:lstStyle>
            <a:lvl1pPr algn="l">
              <a:defRPr sz="1800" b="1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609600"/>
            <a:ext cx="6172200" cy="381000"/>
          </a:xfrm>
          <a:prstGeom prst="rect">
            <a:avLst/>
          </a:prstGeom>
        </p:spPr>
        <p:txBody>
          <a:bodyPr/>
          <a:lstStyle>
            <a:lvl1pPr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7030A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7030A0"/>
              </a:buClr>
              <a:defRPr sz="1800"/>
            </a:lvl2pPr>
            <a:lvl3pPr>
              <a:buClr>
                <a:srgbClr val="7030A0"/>
              </a:buClr>
              <a:defRPr sz="1600"/>
            </a:lvl3pPr>
            <a:lvl4pPr>
              <a:buClr>
                <a:srgbClr val="7030A0"/>
              </a:buClr>
              <a:defRPr sz="1400"/>
            </a:lvl4pPr>
            <a:lvl5pPr>
              <a:buClr>
                <a:srgbClr val="7030A0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57287"/>
            <a:ext cx="8077200" cy="442913"/>
          </a:xfrm>
          <a:prstGeom prst="rect">
            <a:avLst/>
          </a:prstGeom>
        </p:spPr>
        <p:txBody>
          <a:bodyPr anchor="t"/>
          <a:lstStyle>
            <a:lvl1pPr algn="l">
              <a:defRPr sz="1800" b="1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609600"/>
            <a:ext cx="6172200" cy="381000"/>
          </a:xfrm>
          <a:prstGeom prst="rect">
            <a:avLst/>
          </a:prstGeom>
        </p:spPr>
        <p:txBody>
          <a:bodyPr/>
          <a:lstStyle>
            <a:lvl1pPr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7030A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7030A0"/>
              </a:buClr>
              <a:defRPr sz="1800"/>
            </a:lvl2pPr>
            <a:lvl3pPr>
              <a:buClr>
                <a:srgbClr val="7030A0"/>
              </a:buClr>
              <a:defRPr sz="1600"/>
            </a:lvl3pPr>
            <a:lvl4pPr>
              <a:buClr>
                <a:srgbClr val="7030A0"/>
              </a:buClr>
              <a:defRPr sz="1400"/>
            </a:lvl4pPr>
            <a:lvl5pPr>
              <a:buClr>
                <a:srgbClr val="7030A0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57287"/>
            <a:ext cx="8077200" cy="442913"/>
          </a:xfrm>
          <a:prstGeom prst="rect">
            <a:avLst/>
          </a:prstGeom>
        </p:spPr>
        <p:txBody>
          <a:bodyPr anchor="t"/>
          <a:lstStyle>
            <a:lvl1pPr algn="l">
              <a:defRPr sz="1800" b="1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609600"/>
            <a:ext cx="6172200" cy="381000"/>
          </a:xfrm>
          <a:prstGeom prst="rect">
            <a:avLst/>
          </a:prstGeom>
        </p:spPr>
        <p:txBody>
          <a:bodyPr/>
          <a:lstStyle>
            <a:lvl1pPr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7030A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7030A0"/>
              </a:buClr>
              <a:defRPr sz="1800"/>
            </a:lvl2pPr>
            <a:lvl3pPr>
              <a:buClr>
                <a:srgbClr val="7030A0"/>
              </a:buClr>
              <a:defRPr sz="1600"/>
            </a:lvl3pPr>
            <a:lvl4pPr>
              <a:buClr>
                <a:srgbClr val="7030A0"/>
              </a:buClr>
              <a:defRPr sz="1400"/>
            </a:lvl4pPr>
            <a:lvl5pPr>
              <a:buClr>
                <a:srgbClr val="7030A0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57287"/>
            <a:ext cx="8077200" cy="442913"/>
          </a:xfrm>
          <a:prstGeom prst="rect">
            <a:avLst/>
          </a:prstGeom>
        </p:spPr>
        <p:txBody>
          <a:bodyPr anchor="t"/>
          <a:lstStyle>
            <a:lvl1pPr algn="l">
              <a:defRPr sz="1800" b="1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609600"/>
            <a:ext cx="6172200" cy="381000"/>
          </a:xfrm>
          <a:prstGeom prst="rect">
            <a:avLst/>
          </a:prstGeom>
        </p:spPr>
        <p:txBody>
          <a:bodyPr/>
          <a:lstStyle>
            <a:lvl1pPr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7030A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7030A0"/>
              </a:buClr>
              <a:defRPr sz="1800"/>
            </a:lvl2pPr>
            <a:lvl3pPr>
              <a:buClr>
                <a:srgbClr val="7030A0"/>
              </a:buClr>
              <a:defRPr sz="1600"/>
            </a:lvl3pPr>
            <a:lvl4pPr>
              <a:buClr>
                <a:srgbClr val="7030A0"/>
              </a:buClr>
              <a:defRPr sz="1400"/>
            </a:lvl4pPr>
            <a:lvl5pPr>
              <a:buClr>
                <a:srgbClr val="7030A0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57287"/>
            <a:ext cx="8077200" cy="442913"/>
          </a:xfrm>
          <a:prstGeom prst="rect">
            <a:avLst/>
          </a:prstGeom>
        </p:spPr>
        <p:txBody>
          <a:bodyPr anchor="t"/>
          <a:lstStyle>
            <a:lvl1pPr algn="l">
              <a:defRPr sz="1800" b="1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609600"/>
            <a:ext cx="6172200" cy="381000"/>
          </a:xfrm>
          <a:prstGeom prst="rect">
            <a:avLst/>
          </a:prstGeom>
        </p:spPr>
        <p:txBody>
          <a:bodyPr/>
          <a:lstStyle>
            <a:lvl1pPr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7030A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7030A0"/>
              </a:buClr>
              <a:defRPr sz="1800"/>
            </a:lvl2pPr>
            <a:lvl3pPr>
              <a:buClr>
                <a:srgbClr val="7030A0"/>
              </a:buClr>
              <a:defRPr sz="1600"/>
            </a:lvl3pPr>
            <a:lvl4pPr>
              <a:buClr>
                <a:srgbClr val="7030A0"/>
              </a:buClr>
              <a:defRPr sz="1400"/>
            </a:lvl4pPr>
            <a:lvl5pPr>
              <a:buClr>
                <a:srgbClr val="7030A0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57287"/>
            <a:ext cx="8077200" cy="442913"/>
          </a:xfrm>
          <a:prstGeom prst="rect">
            <a:avLst/>
          </a:prstGeom>
        </p:spPr>
        <p:txBody>
          <a:bodyPr anchor="t"/>
          <a:lstStyle>
            <a:lvl1pPr algn="l">
              <a:defRPr sz="1800" b="1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609600"/>
            <a:ext cx="6172200" cy="381000"/>
          </a:xfrm>
          <a:prstGeom prst="rect">
            <a:avLst/>
          </a:prstGeom>
        </p:spPr>
        <p:txBody>
          <a:bodyPr/>
          <a:lstStyle>
            <a:lvl1pPr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7030A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7030A0"/>
              </a:buClr>
              <a:defRPr sz="1800"/>
            </a:lvl2pPr>
            <a:lvl3pPr>
              <a:buClr>
                <a:srgbClr val="7030A0"/>
              </a:buClr>
              <a:defRPr sz="1600"/>
            </a:lvl3pPr>
            <a:lvl4pPr>
              <a:buClr>
                <a:srgbClr val="7030A0"/>
              </a:buClr>
              <a:defRPr sz="1400"/>
            </a:lvl4pPr>
            <a:lvl5pPr>
              <a:buClr>
                <a:srgbClr val="7030A0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57287"/>
            <a:ext cx="8077200" cy="442913"/>
          </a:xfrm>
          <a:prstGeom prst="rect">
            <a:avLst/>
          </a:prstGeom>
        </p:spPr>
        <p:txBody>
          <a:bodyPr anchor="t"/>
          <a:lstStyle>
            <a:lvl1pPr algn="l">
              <a:defRPr sz="1800" b="1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609600"/>
            <a:ext cx="6172200" cy="381000"/>
          </a:xfrm>
          <a:prstGeom prst="rect">
            <a:avLst/>
          </a:prstGeom>
        </p:spPr>
        <p:txBody>
          <a:bodyPr/>
          <a:lstStyle>
            <a:lvl1pPr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7863840" cy="448056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00406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61664" y="1014413"/>
            <a:ext cx="7863840" cy="55530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traight Connector 5"/>
          <p:cNvSpPr>
            <a:spLocks noChangeShapeType="1"/>
          </p:cNvSpPr>
          <p:nvPr userDrawn="1"/>
        </p:nvSpPr>
        <p:spPr bwMode="auto">
          <a:xfrm>
            <a:off x="0" y="6624118"/>
            <a:ext cx="9144000" cy="0"/>
          </a:xfrm>
          <a:prstGeom prst="line">
            <a:avLst/>
          </a:prstGeom>
          <a:noFill/>
          <a:ln w="6350">
            <a:solidFill>
              <a:srgbClr val="17375E">
                <a:alpha val="57000"/>
              </a:srgbClr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82058" tIns="41029" rIns="82058" bIns="41029"/>
          <a:lstStyle/>
          <a:p>
            <a:fld id="{5EFEE6BD-9206-4AAC-9F28-EF81B173B2E7}" type="datetimeFigureOut">
              <a:rPr lang="en-US" smtClean="0">
                <a:solidFill>
                  <a:prstClr val="black"/>
                </a:solidFill>
              </a:rPr>
              <a:pPr/>
              <a:t>6/10/2015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  <a:prstGeom prst="rect">
            <a:avLst/>
          </a:prstGeom>
        </p:spPr>
        <p:txBody>
          <a:bodyPr lIns="82058" tIns="41029" rIns="82058" bIns="41029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82058" tIns="41029" rIns="82058" bIns="41029"/>
          <a:lstStyle/>
          <a:p>
            <a:fld id="{B441D30B-1EC2-46B8-9B9B-4BEB4684B87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82058" tIns="41029" rIns="82058" bIns="41029"/>
          <a:lstStyle/>
          <a:p>
            <a:fld id="{5EFEE6BD-9206-4AAC-9F28-EF81B173B2E7}" type="datetimeFigureOut">
              <a:rPr lang="en-US" smtClean="0">
                <a:solidFill>
                  <a:prstClr val="black"/>
                </a:solidFill>
              </a:rPr>
              <a:pPr/>
              <a:t>6/10/2015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  <a:prstGeom prst="rect">
            <a:avLst/>
          </a:prstGeom>
        </p:spPr>
        <p:txBody>
          <a:bodyPr lIns="82058" tIns="41029" rIns="82058" bIns="41029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82058" tIns="41029" rIns="82058" bIns="41029"/>
          <a:lstStyle/>
          <a:p>
            <a:fld id="{B441D30B-1EC2-46B8-9B9B-4BEB4684B87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justba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0" r="7789"/>
          <a:stretch>
            <a:fillRect/>
          </a:stretch>
        </p:blipFill>
        <p:spPr>
          <a:xfrm>
            <a:off x="-17581" y="1439424"/>
            <a:ext cx="9161581" cy="1589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0425" y="1752219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0425" y="2297811"/>
            <a:ext cx="8229600" cy="4023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Straight Connector 5"/>
          <p:cNvSpPr>
            <a:spLocks noChangeShapeType="1"/>
          </p:cNvSpPr>
          <p:nvPr userDrawn="1"/>
        </p:nvSpPr>
        <p:spPr bwMode="auto">
          <a:xfrm>
            <a:off x="0" y="6624118"/>
            <a:ext cx="9144000" cy="0"/>
          </a:xfrm>
          <a:prstGeom prst="line">
            <a:avLst/>
          </a:prstGeom>
          <a:noFill/>
          <a:ln w="6350">
            <a:solidFill>
              <a:srgbClr val="17375E">
                <a:alpha val="57000"/>
              </a:srgbClr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523875" y="3127248"/>
            <a:ext cx="8229600" cy="4023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None/>
              <a:defRPr sz="1400"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Presenters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9113" y="3959352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None/>
              <a:defRPr sz="1100"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416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Bullets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7863840" cy="4480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rgbClr val="00406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058"/>
            <a:ext cx="7872984" cy="5123542"/>
          </a:xfrm>
          <a:prstGeom prst="rect">
            <a:avLst/>
          </a:prstGeom>
        </p:spPr>
        <p:txBody>
          <a:bodyPr/>
          <a:lstStyle>
            <a:lvl1pPr marL="347472" indent="-283464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110000"/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Bef>
                <a:spcPts val="200"/>
              </a:spcBef>
              <a:spcAft>
                <a:spcPts val="600"/>
              </a:spcAft>
              <a:defRPr/>
            </a:lvl4pPr>
            <a:lvl5pPr>
              <a:spcBef>
                <a:spcPts val="200"/>
              </a:spcBef>
              <a:spcAft>
                <a:spcPts val="600"/>
              </a:spcAft>
              <a:defRPr/>
            </a:lvl5pPr>
          </a:lstStyle>
          <a:p>
            <a:pPr marL="457200" lvl="0" indent="-18288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90000"/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731520" lvl="1" indent="-18288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Arial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1097280" lvl="2" indent="-27432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Calibri" pitchFamily="34" charset="0"/>
              <a:buChar char="—"/>
            </a:pPr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0"/>
          </p:nvPr>
        </p:nvSpPr>
        <p:spPr>
          <a:xfrm>
            <a:off x="457200" y="923940"/>
            <a:ext cx="7872984" cy="4023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rgbClr val="C49A6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traight Connector 5"/>
          <p:cNvSpPr>
            <a:spLocks noChangeShapeType="1"/>
          </p:cNvSpPr>
          <p:nvPr userDrawn="1"/>
        </p:nvSpPr>
        <p:spPr bwMode="auto">
          <a:xfrm>
            <a:off x="0" y="6624118"/>
            <a:ext cx="9144000" cy="0"/>
          </a:xfrm>
          <a:prstGeom prst="line">
            <a:avLst/>
          </a:prstGeom>
          <a:noFill/>
          <a:ln w="6350">
            <a:solidFill>
              <a:srgbClr val="17375E">
                <a:alpha val="57000"/>
              </a:srgbClr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377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No Subtitle Bullets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7863840" cy="4480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rgbClr val="00406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7872984" cy="5190309"/>
          </a:xfrm>
          <a:prstGeom prst="rect">
            <a:avLst/>
          </a:prstGeom>
        </p:spPr>
        <p:txBody>
          <a:bodyPr/>
          <a:lstStyle>
            <a:lvl1pPr marL="457200" indent="-18288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90000"/>
              <a:buFont typeface="Wingdings" pitchFamily="2" charset="2"/>
              <a:buChar char="§"/>
              <a:defRPr sz="2000"/>
            </a:lvl1pPr>
            <a:lvl2pPr marL="731520" indent="-18288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Arial" pitchFamily="34" charset="0"/>
              <a:buChar char="•"/>
              <a:defRPr sz="1800"/>
            </a:lvl2pPr>
            <a:lvl3pPr marL="1097280" indent="-27432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Calibri" pitchFamily="34" charset="0"/>
              <a:buChar char="—"/>
              <a:defRPr sz="1600"/>
            </a:lvl3pPr>
            <a:lvl4pPr>
              <a:spcBef>
                <a:spcPts val="200"/>
              </a:spcBef>
              <a:spcAft>
                <a:spcPts val="600"/>
              </a:spcAft>
              <a:defRPr/>
            </a:lvl4pPr>
            <a:lvl5pPr>
              <a:spcBef>
                <a:spcPts val="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Straight Connector 5"/>
          <p:cNvSpPr>
            <a:spLocks noChangeShapeType="1"/>
          </p:cNvSpPr>
          <p:nvPr userDrawn="1"/>
        </p:nvSpPr>
        <p:spPr bwMode="auto">
          <a:xfrm>
            <a:off x="0" y="6624118"/>
            <a:ext cx="9144000" cy="0"/>
          </a:xfrm>
          <a:prstGeom prst="line">
            <a:avLst/>
          </a:prstGeom>
          <a:noFill/>
          <a:ln w="6350">
            <a:solidFill>
              <a:srgbClr val="17375E">
                <a:alpha val="57000"/>
              </a:srgbClr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251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580120" y="0"/>
            <a:ext cx="563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 descr="justba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8" r="7789"/>
          <a:stretch>
            <a:fillRect/>
          </a:stretch>
        </p:blipFill>
        <p:spPr>
          <a:xfrm>
            <a:off x="0" y="1439424"/>
            <a:ext cx="9143999" cy="1589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37944"/>
            <a:ext cx="8229600" cy="457200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31136"/>
            <a:ext cx="8229600" cy="402336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Straight Connector 5"/>
          <p:cNvSpPr>
            <a:spLocks noChangeShapeType="1"/>
          </p:cNvSpPr>
          <p:nvPr userDrawn="1"/>
        </p:nvSpPr>
        <p:spPr bwMode="auto">
          <a:xfrm>
            <a:off x="0" y="6624118"/>
            <a:ext cx="9144000" cy="0"/>
          </a:xfrm>
          <a:prstGeom prst="line">
            <a:avLst/>
          </a:prstGeom>
          <a:noFill/>
          <a:ln w="6350">
            <a:solidFill>
              <a:srgbClr val="17375E">
                <a:alpha val="57000"/>
              </a:srgbClr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1010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Bullets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7863840" cy="448056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00406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058"/>
            <a:ext cx="7872984" cy="5123542"/>
          </a:xfrm>
        </p:spPr>
        <p:txBody>
          <a:bodyPr/>
          <a:lstStyle>
            <a:lvl1pPr marL="347472" indent="-283464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110000"/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Bef>
                <a:spcPts val="200"/>
              </a:spcBef>
              <a:spcAft>
                <a:spcPts val="600"/>
              </a:spcAft>
              <a:defRPr/>
            </a:lvl4pPr>
            <a:lvl5pPr>
              <a:spcBef>
                <a:spcPts val="200"/>
              </a:spcBef>
              <a:spcAft>
                <a:spcPts val="600"/>
              </a:spcAft>
              <a:defRPr/>
            </a:lvl5pPr>
          </a:lstStyle>
          <a:p>
            <a:pPr marL="457200" lvl="0" indent="-18288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90000"/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731520" lvl="1" indent="-18288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Arial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1097280" lvl="2" indent="-27432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Calibri" pitchFamily="34" charset="0"/>
              <a:buChar char="—"/>
            </a:pPr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0"/>
          </p:nvPr>
        </p:nvSpPr>
        <p:spPr>
          <a:xfrm>
            <a:off x="457200" y="923940"/>
            <a:ext cx="7872984" cy="402336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rgbClr val="C49A6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traight Connector 5"/>
          <p:cNvSpPr>
            <a:spLocks noChangeShapeType="1"/>
          </p:cNvSpPr>
          <p:nvPr userDrawn="1"/>
        </p:nvSpPr>
        <p:spPr bwMode="auto">
          <a:xfrm>
            <a:off x="0" y="6624118"/>
            <a:ext cx="9144000" cy="0"/>
          </a:xfrm>
          <a:prstGeom prst="line">
            <a:avLst/>
          </a:prstGeom>
          <a:noFill/>
          <a:ln w="6350">
            <a:solidFill>
              <a:srgbClr val="17375E">
                <a:alpha val="57000"/>
              </a:srgbClr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10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 Subtitle Bullets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7863840" cy="448056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00406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7872984" cy="5190309"/>
          </a:xfrm>
        </p:spPr>
        <p:txBody>
          <a:bodyPr/>
          <a:lstStyle>
            <a:lvl1pPr marL="457200" indent="-18288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90000"/>
              <a:buFont typeface="Wingdings" pitchFamily="2" charset="2"/>
              <a:buChar char="§"/>
              <a:defRPr sz="2000"/>
            </a:lvl1pPr>
            <a:lvl2pPr marL="731520" indent="-18288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Arial" pitchFamily="34" charset="0"/>
              <a:buChar char="•"/>
              <a:defRPr sz="1800"/>
            </a:lvl2pPr>
            <a:lvl3pPr marL="1097280" indent="-27432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Calibri" pitchFamily="34" charset="0"/>
              <a:buChar char="—"/>
              <a:defRPr sz="1600"/>
            </a:lvl3pPr>
            <a:lvl4pPr>
              <a:spcBef>
                <a:spcPts val="200"/>
              </a:spcBef>
              <a:spcAft>
                <a:spcPts val="600"/>
              </a:spcAft>
              <a:defRPr/>
            </a:lvl4pPr>
            <a:lvl5pPr>
              <a:spcBef>
                <a:spcPts val="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Straight Connector 5"/>
          <p:cNvSpPr>
            <a:spLocks noChangeShapeType="1"/>
          </p:cNvSpPr>
          <p:nvPr userDrawn="1"/>
        </p:nvSpPr>
        <p:spPr bwMode="auto">
          <a:xfrm>
            <a:off x="0" y="6624118"/>
            <a:ext cx="9144000" cy="0"/>
          </a:xfrm>
          <a:prstGeom prst="line">
            <a:avLst/>
          </a:prstGeom>
          <a:noFill/>
          <a:ln w="6350">
            <a:solidFill>
              <a:srgbClr val="17375E">
                <a:alpha val="57000"/>
              </a:srgbClr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70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7863840" cy="448056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00406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traight Connector 5"/>
          <p:cNvSpPr>
            <a:spLocks noChangeShapeType="1"/>
          </p:cNvSpPr>
          <p:nvPr userDrawn="1"/>
        </p:nvSpPr>
        <p:spPr bwMode="auto">
          <a:xfrm>
            <a:off x="0" y="6624118"/>
            <a:ext cx="9144000" cy="0"/>
          </a:xfrm>
          <a:prstGeom prst="line">
            <a:avLst/>
          </a:prstGeom>
          <a:noFill/>
          <a:ln w="6350">
            <a:solidFill>
              <a:srgbClr val="17375E">
                <a:alpha val="57000"/>
              </a:srgbClr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0"/>
          </p:nvPr>
        </p:nvSpPr>
        <p:spPr>
          <a:xfrm>
            <a:off x="457200" y="923940"/>
            <a:ext cx="7872984" cy="402336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rgbClr val="C49A6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860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7863840" cy="448056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00406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traight Connector 5"/>
          <p:cNvSpPr>
            <a:spLocks noChangeShapeType="1"/>
          </p:cNvSpPr>
          <p:nvPr userDrawn="1"/>
        </p:nvSpPr>
        <p:spPr bwMode="auto">
          <a:xfrm>
            <a:off x="0" y="6624118"/>
            <a:ext cx="9144000" cy="0"/>
          </a:xfrm>
          <a:prstGeom prst="line">
            <a:avLst/>
          </a:prstGeom>
          <a:noFill/>
          <a:ln w="6350">
            <a:solidFill>
              <a:srgbClr val="17375E">
                <a:alpha val="57000"/>
              </a:srgbClr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19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7863840" cy="448056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00406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0"/>
          </p:nvPr>
        </p:nvSpPr>
        <p:spPr>
          <a:xfrm>
            <a:off x="457200" y="1192449"/>
            <a:ext cx="7872984" cy="402336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rgbClr val="C49A6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traight Connector 5"/>
          <p:cNvSpPr>
            <a:spLocks noChangeShapeType="1"/>
          </p:cNvSpPr>
          <p:nvPr userDrawn="1"/>
        </p:nvSpPr>
        <p:spPr bwMode="auto">
          <a:xfrm>
            <a:off x="0" y="6624118"/>
            <a:ext cx="9144000" cy="0"/>
          </a:xfrm>
          <a:prstGeom prst="line">
            <a:avLst/>
          </a:prstGeom>
          <a:noFill/>
          <a:ln w="6350">
            <a:solidFill>
              <a:srgbClr val="17375E">
                <a:alpha val="57000"/>
              </a:srgbClr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Bullet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7863840" cy="448056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00406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872984" cy="1858962"/>
          </a:xfrm>
        </p:spPr>
        <p:txBody>
          <a:bodyPr/>
          <a:lstStyle>
            <a:lvl1pPr marL="347472" indent="-283464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110000"/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Bef>
                <a:spcPts val="200"/>
              </a:spcBef>
              <a:spcAft>
                <a:spcPts val="600"/>
              </a:spcAft>
              <a:defRPr/>
            </a:lvl4pPr>
            <a:lvl5pPr>
              <a:spcBef>
                <a:spcPts val="200"/>
              </a:spcBef>
              <a:spcAft>
                <a:spcPts val="600"/>
              </a:spcAft>
              <a:defRPr/>
            </a:lvl5pPr>
          </a:lstStyle>
          <a:p>
            <a:pPr marL="457200" lvl="0" indent="-18288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90000"/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731520" lvl="1" indent="-18288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Arial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1097280" lvl="2" indent="-27432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Calibri" pitchFamily="34" charset="0"/>
              <a:buChar char="—"/>
            </a:pPr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0"/>
          </p:nvPr>
        </p:nvSpPr>
        <p:spPr>
          <a:xfrm>
            <a:off x="457200" y="1192449"/>
            <a:ext cx="7872984" cy="402336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rgbClr val="C49A6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1"/>
          </p:nvPr>
        </p:nvSpPr>
        <p:spPr>
          <a:xfrm>
            <a:off x="448055" y="4170363"/>
            <a:ext cx="7883526" cy="1955800"/>
          </a:xfrm>
        </p:spPr>
        <p:txBody>
          <a:bodyPr vert="horz" lIns="91440" tIns="45720" rIns="91440" bIns="45720" rtlCol="0">
            <a:normAutofit/>
          </a:bodyPr>
          <a:lstStyle>
            <a:lvl1pPr marL="347472" indent="-283464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110000"/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ts val="200"/>
              </a:spcBef>
              <a:spcAft>
                <a:spcPts val="600"/>
              </a:spcAft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ts val="200"/>
              </a:spcBef>
              <a:spcAft>
                <a:spcPts val="600"/>
              </a:spcAft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57200" lvl="0" indent="-18288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90000"/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731520" lvl="1" indent="-18288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Arial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1097280" lvl="2" indent="-27432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Calibri" pitchFamily="34" charset="0"/>
              <a:buChar char="—"/>
            </a:pPr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2438" y="3689524"/>
            <a:ext cx="7872984" cy="45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000" i="1" kern="1200" smtClean="0">
                <a:solidFill>
                  <a:srgbClr val="C49A6C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000" i="1" kern="1200" smtClean="0">
                <a:solidFill>
                  <a:srgbClr val="C49A6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000" i="1" kern="1200" smtClean="0">
                <a:solidFill>
                  <a:srgbClr val="C49A6C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000" i="1" kern="1200" smtClean="0">
                <a:solidFill>
                  <a:srgbClr val="C49A6C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000" i="1" kern="1200" smtClean="0">
                <a:solidFill>
                  <a:srgbClr val="C49A6C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Straight Connector 5"/>
          <p:cNvSpPr>
            <a:spLocks noChangeShapeType="1"/>
          </p:cNvSpPr>
          <p:nvPr userDrawn="1"/>
        </p:nvSpPr>
        <p:spPr bwMode="auto">
          <a:xfrm>
            <a:off x="0" y="6624118"/>
            <a:ext cx="9144000" cy="0"/>
          </a:xfrm>
          <a:prstGeom prst="line">
            <a:avLst/>
          </a:prstGeom>
          <a:noFill/>
          <a:ln w="6350">
            <a:solidFill>
              <a:srgbClr val="17375E">
                <a:alpha val="57000"/>
              </a:srgbClr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 Subtitle Bullet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1"/>
            <a:ext cx="7872984" cy="1858962"/>
          </a:xfrm>
        </p:spPr>
        <p:txBody>
          <a:bodyPr/>
          <a:lstStyle>
            <a:lvl1pPr marL="347472" indent="-283464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110000"/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Bef>
                <a:spcPts val="200"/>
              </a:spcBef>
              <a:spcAft>
                <a:spcPts val="600"/>
              </a:spcAft>
              <a:defRPr/>
            </a:lvl4pPr>
            <a:lvl5pPr>
              <a:spcBef>
                <a:spcPts val="200"/>
              </a:spcBef>
              <a:spcAft>
                <a:spcPts val="600"/>
              </a:spcAft>
              <a:defRPr/>
            </a:lvl5pPr>
          </a:lstStyle>
          <a:p>
            <a:pPr marL="457200" lvl="0" indent="-18288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90000"/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731520" lvl="1" indent="-18288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Arial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1097280" lvl="2" indent="-27432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Calibri" pitchFamily="34" charset="0"/>
              <a:buChar char="—"/>
            </a:pPr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1"/>
          </p:nvPr>
        </p:nvSpPr>
        <p:spPr>
          <a:xfrm>
            <a:off x="448055" y="3758883"/>
            <a:ext cx="7883526" cy="1955800"/>
          </a:xfrm>
        </p:spPr>
        <p:txBody>
          <a:bodyPr vert="horz" lIns="91440" tIns="45720" rIns="91440" bIns="45720" rtlCol="0">
            <a:normAutofit/>
          </a:bodyPr>
          <a:lstStyle>
            <a:lvl1pPr marL="347472" indent="-283464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110000"/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ts val="200"/>
              </a:spcBef>
              <a:spcAft>
                <a:spcPts val="600"/>
              </a:spcAft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ts val="200"/>
              </a:spcBef>
              <a:spcAft>
                <a:spcPts val="600"/>
              </a:spcAft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57200" lvl="0" indent="-18288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90000"/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731520" lvl="1" indent="-18288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Arial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1097280" lvl="2" indent="-27432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Calibri" pitchFamily="34" charset="0"/>
              <a:buChar char="—"/>
            </a:pPr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7863840" cy="448056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00406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0" y="6624118"/>
            <a:ext cx="9144000" cy="0"/>
          </a:xfrm>
          <a:prstGeom prst="line">
            <a:avLst/>
          </a:prstGeom>
          <a:noFill/>
          <a:ln w="6350">
            <a:solidFill>
              <a:srgbClr val="17375E">
                <a:alpha val="57000"/>
              </a:srgbClr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7872984" cy="448056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00406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2416"/>
            <a:ext cx="3712464" cy="5001768"/>
          </a:xfrm>
        </p:spPr>
        <p:txBody>
          <a:bodyPr/>
          <a:lstStyle>
            <a:lvl1pPr marL="347472" indent="-283464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11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buClr>
                <a:srgbClr val="004062"/>
              </a:buClr>
              <a:defRPr sz="1800"/>
            </a:lvl4pPr>
            <a:lvl5pPr>
              <a:buClr>
                <a:srgbClr val="004062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57200" lvl="0" indent="-18288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90000"/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731520" lvl="1" indent="-18288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Arial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1097280" lvl="2" indent="-27432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Calibri" pitchFamily="34" charset="0"/>
              <a:buChar char="—"/>
            </a:pPr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2" name="Rounded Rectangle 11">
            <a:hlinkClick r:id="" action="ppaction://noaction"/>
          </p:cNvPr>
          <p:cNvSpPr/>
          <p:nvPr userDrawn="1"/>
        </p:nvSpPr>
        <p:spPr>
          <a:xfrm>
            <a:off x="7589838" y="6553199"/>
            <a:ext cx="1190095" cy="313267"/>
          </a:xfrm>
          <a:prstGeom prst="round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Topics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1" y="1188720"/>
            <a:ext cx="7872984" cy="434535"/>
          </a:xfrm>
          <a:prstGeom prst="rect">
            <a:avLst/>
          </a:prstGeom>
        </p:spPr>
        <p:txBody>
          <a:bodyPr/>
          <a:lstStyle>
            <a:lvl1pPr>
              <a:buNone/>
              <a:defRPr sz="2000" i="1">
                <a:solidFill>
                  <a:srgbClr val="C49A6C"/>
                </a:solidFill>
              </a:defRPr>
            </a:lvl1pPr>
          </a:lstStyle>
          <a:p>
            <a:r>
              <a:rPr kumimoji="0" lang="en-US" dirty="0" smtClean="0"/>
              <a:t>Master subtitle style</a:t>
            </a:r>
            <a:endParaRPr kumimoji="0"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2"/>
          </p:nvPr>
        </p:nvSpPr>
        <p:spPr>
          <a:xfrm>
            <a:off x="4617240" y="1632416"/>
            <a:ext cx="3712464" cy="5001768"/>
          </a:xfrm>
        </p:spPr>
        <p:txBody>
          <a:bodyPr/>
          <a:lstStyle>
            <a:lvl1pPr marL="347472" indent="-283464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11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buClr>
                <a:srgbClr val="004062"/>
              </a:buClr>
              <a:defRPr sz="1800"/>
            </a:lvl4pPr>
            <a:lvl5pPr>
              <a:buClr>
                <a:srgbClr val="004062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57200" lvl="0" indent="-18288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90000"/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731520" lvl="1" indent="-18288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Arial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1097280" lvl="2" indent="-27432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Calibri" pitchFamily="34" charset="0"/>
              <a:buChar char="—"/>
            </a:pPr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8" name="Straight Connector 5"/>
          <p:cNvSpPr>
            <a:spLocks noChangeShapeType="1"/>
          </p:cNvSpPr>
          <p:nvPr userDrawn="1"/>
        </p:nvSpPr>
        <p:spPr bwMode="auto">
          <a:xfrm>
            <a:off x="0" y="6624118"/>
            <a:ext cx="9144000" cy="0"/>
          </a:xfrm>
          <a:prstGeom prst="line">
            <a:avLst/>
          </a:prstGeom>
          <a:noFill/>
          <a:ln w="6350">
            <a:solidFill>
              <a:srgbClr val="17375E">
                <a:alpha val="57000"/>
              </a:srgbClr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 Subtitle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7872984" cy="448056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00406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3712464" cy="5001768"/>
          </a:xfrm>
        </p:spPr>
        <p:txBody>
          <a:bodyPr/>
          <a:lstStyle>
            <a:lvl1pPr marL="457200" indent="-18288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90000"/>
              <a:buFont typeface="Wingdings" pitchFamily="2" charset="2"/>
              <a:buChar char="§"/>
              <a:defRPr sz="2000"/>
            </a:lvl1pPr>
            <a:lvl2pPr marL="731520" indent="-18288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Arial" pitchFamily="34" charset="0"/>
              <a:buChar char="•"/>
              <a:defRPr sz="1800"/>
            </a:lvl2pPr>
            <a:lvl3pPr marL="1097280" indent="-27432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Calibri" pitchFamily="34" charset="0"/>
              <a:buChar char="—"/>
              <a:defRPr sz="1600"/>
            </a:lvl3pPr>
            <a:lvl4pPr>
              <a:buClr>
                <a:srgbClr val="004062"/>
              </a:buClr>
              <a:defRPr sz="1800"/>
            </a:lvl4pPr>
            <a:lvl5pPr>
              <a:buClr>
                <a:srgbClr val="004062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57200" lvl="0" indent="-18288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90000"/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731520" lvl="1" indent="-18288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Arial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1097280" lvl="2" indent="-27432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Calibri" pitchFamily="34" charset="0"/>
              <a:buChar char="—"/>
            </a:pPr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2"/>
          </p:nvPr>
        </p:nvSpPr>
        <p:spPr>
          <a:xfrm>
            <a:off x="4617240" y="1188720"/>
            <a:ext cx="3712464" cy="5001768"/>
          </a:xfrm>
        </p:spPr>
        <p:txBody>
          <a:bodyPr/>
          <a:lstStyle>
            <a:lvl1pPr marL="457200" indent="-18288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90000"/>
              <a:buFont typeface="Wingdings" pitchFamily="2" charset="2"/>
              <a:buChar char="§"/>
              <a:defRPr sz="2000"/>
            </a:lvl1pPr>
            <a:lvl2pPr marL="731520" indent="-18288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Arial" pitchFamily="34" charset="0"/>
              <a:buChar char="•"/>
              <a:defRPr sz="1800"/>
            </a:lvl2pPr>
            <a:lvl3pPr marL="1097280" indent="-27432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Calibri" pitchFamily="34" charset="0"/>
              <a:buChar char="—"/>
              <a:defRPr sz="1600"/>
            </a:lvl3pPr>
            <a:lvl4pPr>
              <a:buClr>
                <a:srgbClr val="004062"/>
              </a:buClr>
              <a:defRPr sz="1800"/>
            </a:lvl4pPr>
            <a:lvl5pPr>
              <a:buClr>
                <a:srgbClr val="004062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457200" lvl="0" indent="-18288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SzPct val="90000"/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731520" lvl="1" indent="-18288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Arial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1097280" lvl="2" indent="-274320" algn="l" defTabSz="914400" rtl="0" eaLnBrk="1" latinLnBrk="0" hangingPunct="1">
              <a:spcBef>
                <a:spcPts val="200"/>
              </a:spcBef>
              <a:spcAft>
                <a:spcPts val="600"/>
              </a:spcAft>
              <a:buClr>
                <a:srgbClr val="004062"/>
              </a:buClr>
              <a:buFont typeface="Calibri" pitchFamily="34" charset="0"/>
              <a:buChar char="—"/>
            </a:pPr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0" y="6624118"/>
            <a:ext cx="9144000" cy="0"/>
          </a:xfrm>
          <a:prstGeom prst="line">
            <a:avLst/>
          </a:prstGeom>
          <a:noFill/>
          <a:ln w="6350">
            <a:solidFill>
              <a:srgbClr val="17375E">
                <a:alpha val="57000"/>
              </a:srgbClr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4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evisedsidebar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2" r="56105" b="3106"/>
          <a:stretch>
            <a:fillRect/>
          </a:stretch>
        </p:blipFill>
        <p:spPr>
          <a:xfrm>
            <a:off x="8660563" y="0"/>
            <a:ext cx="48343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7863840" cy="448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pic>
        <p:nvPicPr>
          <p:cNvPr id="7" name="Picture 6" descr="QRI-3D-Black-CMYK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8" y="76969"/>
            <a:ext cx="698064" cy="43202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692" y="6627168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Innovation Group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|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© Quantum Reservoir Impact, LLC 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|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Strictly Confidential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710331" y="6553723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49475-EC3E-4F0A-B229-43EE40027B0E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70" r:id="rId3"/>
    <p:sldLayoutId id="2147483769" r:id="rId4"/>
    <p:sldLayoutId id="2147483768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71" r:id="rId12"/>
    <p:sldLayoutId id="2147483810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004062"/>
          </a:solidFill>
          <a:latin typeface="+mj-lt"/>
          <a:ea typeface="+mj-ea"/>
          <a:cs typeface="+mj-cs"/>
        </a:defRPr>
      </a:lvl1pPr>
    </p:titleStyle>
    <p:bodyStyle>
      <a:lvl1pPr marL="342900" indent="-347472" algn="l" defTabSz="914400" rtl="0" eaLnBrk="1" latinLnBrk="0" hangingPunct="1">
        <a:spcBef>
          <a:spcPts val="200"/>
        </a:spcBef>
        <a:spcAft>
          <a:spcPts val="600"/>
        </a:spcAft>
        <a:buClr>
          <a:srgbClr val="004062"/>
        </a:buClr>
        <a:buSzPct val="11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85750" algn="l" defTabSz="914400" rtl="0" eaLnBrk="1" latinLnBrk="0" hangingPunct="1">
        <a:spcBef>
          <a:spcPts val="200"/>
        </a:spcBef>
        <a:spcAft>
          <a:spcPts val="600"/>
        </a:spcAft>
        <a:buClr>
          <a:srgbClr val="00406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3464" algn="l" defTabSz="914400" rtl="0" eaLnBrk="1" latinLnBrk="0" hangingPunct="1">
        <a:spcBef>
          <a:spcPts val="200"/>
        </a:spcBef>
        <a:spcAft>
          <a:spcPts val="600"/>
        </a:spcAft>
        <a:buClr>
          <a:srgbClr val="00406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7863840" cy="448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pic>
        <p:nvPicPr>
          <p:cNvPr id="7" name="Picture 6" descr="QRI-3D-Black-CMYK.png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8" y="76969"/>
            <a:ext cx="698064" cy="43202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692" y="6627168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900" kern="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Calibri" pitchFamily="34" charset="0"/>
              </a:rPr>
              <a:t>Name of Presentation  </a:t>
            </a:r>
            <a:r>
              <a:rPr lang="en-US" sz="900" kern="0" dirty="0" smtClean="0">
                <a:solidFill>
                  <a:srgbClr val="17375E"/>
                </a:solidFill>
                <a:cs typeface="Calibri" pitchFamily="34" charset="0"/>
              </a:rPr>
              <a:t>|</a:t>
            </a:r>
            <a:r>
              <a:rPr lang="en-US" sz="900" kern="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Calibri" pitchFamily="34" charset="0"/>
              </a:rPr>
              <a:t> © Quantum Reservoir Impact, LLC  </a:t>
            </a:r>
            <a:r>
              <a:rPr lang="en-US" sz="900" kern="0" dirty="0" smtClean="0">
                <a:solidFill>
                  <a:srgbClr val="17375E"/>
                </a:solidFill>
                <a:cs typeface="Calibri" pitchFamily="34" charset="0"/>
              </a:rPr>
              <a:t>|</a:t>
            </a:r>
            <a:r>
              <a:rPr lang="en-US" sz="900" kern="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Calibri" pitchFamily="34" charset="0"/>
              </a:rPr>
              <a:t>  Confidential</a:t>
            </a:r>
          </a:p>
        </p:txBody>
      </p:sp>
      <p:pic>
        <p:nvPicPr>
          <p:cNvPr id="6" name="Picture 5" descr="Revisedsidebar.png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563" y="-268600"/>
            <a:ext cx="1101343" cy="73550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10331" y="6591819"/>
            <a:ext cx="4256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fld id="{48549475-EC3E-4F0A-B229-43EE40027B0E}" type="slidenum">
              <a:rPr lang="en-US" sz="900" kern="0" smtClean="0">
                <a:solidFill>
                  <a:sysClr val="window" lastClr="FFFFFF"/>
                </a:solidFill>
                <a:cs typeface="Calibri" pitchFamily="34" charset="0"/>
              </a:rPr>
              <a:pPr algn="ctr">
                <a:defRPr/>
              </a:pPr>
              <a:t>‹#›</a:t>
            </a:fld>
            <a:endParaRPr lang="en-US" sz="900" kern="0" dirty="0">
              <a:solidFill>
                <a:sysClr val="window" lastClr="FFFFFF"/>
              </a:solidFill>
              <a:cs typeface="Calibri" pitchFamily="34" charset="0"/>
            </a:endParaRPr>
          </a:p>
        </p:txBody>
      </p:sp>
      <p:sp>
        <p:nvSpPr>
          <p:cNvPr id="9" name="Rounded Rectangle 8">
            <a:hlinkClick r:id="" action="ppaction://noaction"/>
          </p:cNvPr>
          <p:cNvSpPr/>
          <p:nvPr/>
        </p:nvSpPr>
        <p:spPr>
          <a:xfrm>
            <a:off x="7589838" y="6553199"/>
            <a:ext cx="1190095" cy="313267"/>
          </a:xfrm>
          <a:prstGeom prst="round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900" kern="0" dirty="0" smtClean="0">
                <a:solidFill>
                  <a:srgbClr val="FFFFFF">
                    <a:lumMod val="75000"/>
                  </a:srgbClr>
                </a:solidFill>
                <a:cs typeface="Calibri" pitchFamily="34" charset="0"/>
              </a:rPr>
              <a:t>Topics</a:t>
            </a:r>
            <a:endParaRPr lang="en-US" sz="900" kern="0" dirty="0">
              <a:solidFill>
                <a:srgbClr val="FFFFFF">
                  <a:lumMod val="75000"/>
                </a:srgbClr>
              </a:solidFill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02" r:id="rId24"/>
    <p:sldLayoutId id="2147483804" r:id="rId25"/>
    <p:sldLayoutId id="2147483805" r:id="rId26"/>
    <p:sldLayoutId id="2147483806" r:id="rId27"/>
    <p:sldLayoutId id="2147483807" r:id="rId28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004062"/>
          </a:solidFill>
          <a:latin typeface="+mj-lt"/>
          <a:ea typeface="+mj-ea"/>
          <a:cs typeface="+mj-cs"/>
        </a:defRPr>
      </a:lvl1pPr>
    </p:titleStyle>
    <p:bodyStyle>
      <a:lvl1pPr marL="457200" indent="-182880" algn="l" defTabSz="914400" rtl="0" eaLnBrk="1" latinLnBrk="0" hangingPunct="1">
        <a:spcBef>
          <a:spcPts val="200"/>
        </a:spcBef>
        <a:spcAft>
          <a:spcPts val="600"/>
        </a:spcAft>
        <a:buClr>
          <a:srgbClr val="004062"/>
        </a:buClr>
        <a:buSzPct val="11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182880" algn="l" defTabSz="914400" rtl="0" eaLnBrk="1" latinLnBrk="0" hangingPunct="1">
        <a:spcBef>
          <a:spcPts val="200"/>
        </a:spcBef>
        <a:spcAft>
          <a:spcPts val="600"/>
        </a:spcAft>
        <a:buClr>
          <a:srgbClr val="00406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spcBef>
          <a:spcPts val="200"/>
        </a:spcBef>
        <a:spcAft>
          <a:spcPts val="600"/>
        </a:spcAft>
        <a:buClr>
          <a:srgbClr val="004062"/>
        </a:buClr>
        <a:buFont typeface="Calibri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RI-3D-Black-CMYK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76969"/>
            <a:ext cx="1200681" cy="7430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692" y="6627168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900" kern="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Calibri" pitchFamily="34" charset="0"/>
              </a:rPr>
              <a:t>Innovation Group </a:t>
            </a:r>
            <a:r>
              <a:rPr lang="en-US" sz="900" kern="0" dirty="0" smtClean="0">
                <a:solidFill>
                  <a:srgbClr val="17375E"/>
                </a:solidFill>
                <a:cs typeface="Calibri" pitchFamily="34" charset="0"/>
              </a:rPr>
              <a:t>|</a:t>
            </a:r>
            <a:r>
              <a:rPr lang="en-US" sz="900" kern="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Calibri" pitchFamily="34" charset="0"/>
              </a:rPr>
              <a:t> © Quantum Reservoir Impact, LLC  </a:t>
            </a:r>
            <a:r>
              <a:rPr lang="en-US" sz="900" kern="0" dirty="0" smtClean="0">
                <a:solidFill>
                  <a:srgbClr val="17375E"/>
                </a:solidFill>
                <a:cs typeface="Calibri" pitchFamily="34" charset="0"/>
              </a:rPr>
              <a:t>|</a:t>
            </a:r>
            <a:r>
              <a:rPr lang="en-US" sz="900" kern="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Calibri" pitchFamily="34" charset="0"/>
              </a:rPr>
              <a:t>  </a:t>
            </a:r>
            <a:r>
              <a:rPr lang="en-US" sz="900" kern="0" dirty="0" smtClean="0">
                <a:solidFill>
                  <a:srgbClr val="FF0000"/>
                </a:solidFill>
                <a:cs typeface="Calibri" pitchFamily="34" charset="0"/>
              </a:rPr>
              <a:t>Strictly Confidential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10331" y="6591819"/>
            <a:ext cx="4256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fld id="{48549475-EC3E-4F0A-B229-43EE40027B0E}" type="slidenum">
              <a:rPr lang="en-US" sz="900" kern="0" smtClean="0">
                <a:solidFill>
                  <a:sysClr val="window" lastClr="FFFFFF"/>
                </a:solidFill>
                <a:cs typeface="Calibri" pitchFamily="34" charset="0"/>
              </a:rPr>
              <a:pPr algn="ctr">
                <a:defRPr/>
              </a:pPr>
              <a:t>‹#›</a:t>
            </a:fld>
            <a:endParaRPr lang="en-US" sz="900" kern="0" dirty="0">
              <a:solidFill>
                <a:sysClr val="window" lastClr="FFFFFF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3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004062"/>
          </a:solidFill>
          <a:latin typeface="+mj-lt"/>
          <a:ea typeface="+mj-ea"/>
          <a:cs typeface="+mj-cs"/>
        </a:defRPr>
      </a:lvl1pPr>
    </p:titleStyle>
    <p:bodyStyle>
      <a:lvl1pPr marL="457200" indent="-182880" algn="l" defTabSz="914400" rtl="0" eaLnBrk="1" latinLnBrk="0" hangingPunct="1">
        <a:spcBef>
          <a:spcPts val="200"/>
        </a:spcBef>
        <a:spcAft>
          <a:spcPts val="600"/>
        </a:spcAft>
        <a:buClr>
          <a:srgbClr val="004062"/>
        </a:buClr>
        <a:buSzPct val="11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182880" algn="l" defTabSz="914400" rtl="0" eaLnBrk="1" latinLnBrk="0" hangingPunct="1">
        <a:spcBef>
          <a:spcPts val="200"/>
        </a:spcBef>
        <a:spcAft>
          <a:spcPts val="600"/>
        </a:spcAft>
        <a:buClr>
          <a:srgbClr val="00406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spcBef>
          <a:spcPts val="200"/>
        </a:spcBef>
        <a:spcAft>
          <a:spcPts val="600"/>
        </a:spcAft>
        <a:buClr>
          <a:srgbClr val="004062"/>
        </a:buClr>
        <a:buFont typeface="Calibri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evisedsidebar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2" r="56105" b="3106"/>
          <a:stretch>
            <a:fillRect/>
          </a:stretch>
        </p:blipFill>
        <p:spPr>
          <a:xfrm>
            <a:off x="8660563" y="0"/>
            <a:ext cx="48343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7863840" cy="448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pic>
        <p:nvPicPr>
          <p:cNvPr id="7" name="Picture 6" descr="QRI-3D-Black-CMYK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8" y="76969"/>
            <a:ext cx="698064" cy="43202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692" y="6627168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900" kern="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Calibri" pitchFamily="34" charset="0"/>
              </a:rPr>
              <a:t>Innovation Group </a:t>
            </a:r>
            <a:r>
              <a:rPr lang="en-US" sz="900" kern="0" dirty="0" smtClean="0">
                <a:solidFill>
                  <a:srgbClr val="17375E"/>
                </a:solidFill>
                <a:cs typeface="Calibri" pitchFamily="34" charset="0"/>
              </a:rPr>
              <a:t>|</a:t>
            </a:r>
            <a:r>
              <a:rPr lang="en-US" sz="900" kern="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Calibri" pitchFamily="34" charset="0"/>
              </a:rPr>
              <a:t> © Quantum Reservoir Impact, LLC  </a:t>
            </a:r>
            <a:r>
              <a:rPr lang="en-US" sz="900" kern="0" dirty="0" smtClean="0">
                <a:solidFill>
                  <a:srgbClr val="17375E"/>
                </a:solidFill>
                <a:cs typeface="Calibri" pitchFamily="34" charset="0"/>
              </a:rPr>
              <a:t>|</a:t>
            </a:r>
            <a:r>
              <a:rPr lang="en-US" sz="900" kern="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Calibri" pitchFamily="34" charset="0"/>
              </a:rPr>
              <a:t>  </a:t>
            </a:r>
            <a:r>
              <a:rPr lang="en-US" sz="900" kern="0" dirty="0" smtClean="0">
                <a:solidFill>
                  <a:srgbClr val="FF0000"/>
                </a:solidFill>
                <a:cs typeface="Calibri" pitchFamily="34" charset="0"/>
              </a:rPr>
              <a:t>Strictly Confidential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710331" y="6553723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fld id="{48549475-EC3E-4F0A-B229-43EE40027B0E}" type="slidenum">
              <a:rPr lang="en-US" sz="1200" kern="0" smtClean="0">
                <a:solidFill>
                  <a:prstClr val="black"/>
                </a:solidFill>
                <a:cs typeface="Calibri" pitchFamily="34" charset="0"/>
              </a:rPr>
              <a:pPr algn="ctr">
                <a:defRPr/>
              </a:pPr>
              <a:t>‹#›</a:t>
            </a:fld>
            <a:endParaRPr lang="en-US" sz="900" kern="0" dirty="0">
              <a:solidFill>
                <a:prstClr val="black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31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004062"/>
          </a:solidFill>
          <a:latin typeface="+mj-lt"/>
          <a:ea typeface="+mj-ea"/>
          <a:cs typeface="+mj-cs"/>
        </a:defRPr>
      </a:lvl1pPr>
    </p:titleStyle>
    <p:bodyStyle>
      <a:lvl1pPr marL="342900" indent="-347472" algn="l" defTabSz="914400" rtl="0" eaLnBrk="1" latinLnBrk="0" hangingPunct="1">
        <a:spcBef>
          <a:spcPts val="200"/>
        </a:spcBef>
        <a:spcAft>
          <a:spcPts val="600"/>
        </a:spcAft>
        <a:buClr>
          <a:srgbClr val="004062"/>
        </a:buClr>
        <a:buSzPct val="11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85750" algn="l" defTabSz="914400" rtl="0" eaLnBrk="1" latinLnBrk="0" hangingPunct="1">
        <a:spcBef>
          <a:spcPts val="200"/>
        </a:spcBef>
        <a:spcAft>
          <a:spcPts val="600"/>
        </a:spcAft>
        <a:buClr>
          <a:srgbClr val="00406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3464" algn="l" defTabSz="914400" rtl="0" eaLnBrk="1" latinLnBrk="0" hangingPunct="1">
        <a:spcBef>
          <a:spcPts val="200"/>
        </a:spcBef>
        <a:spcAft>
          <a:spcPts val="600"/>
        </a:spcAft>
        <a:buClr>
          <a:srgbClr val="00406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The Imitation Game for Petroleum Engineers</a:t>
            </a:r>
            <a:endParaRPr lang="en-US" sz="3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2429691"/>
            <a:ext cx="8229600" cy="574766"/>
          </a:xfrm>
        </p:spPr>
        <p:txBody>
          <a:bodyPr>
            <a:normAutofit/>
          </a:bodyPr>
          <a:lstStyle/>
          <a:p>
            <a:r>
              <a:rPr lang="en-US" dirty="0" smtClean="0"/>
              <a:t>Understanding </a:t>
            </a:r>
            <a:r>
              <a:rPr lang="en-US" dirty="0"/>
              <a:t>t</a:t>
            </a:r>
            <a:r>
              <a:rPr lang="en-US" dirty="0" smtClean="0"/>
              <a:t>he Behavior of Oil Wells through Deep Learning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June 10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2015</a:t>
            </a:r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381750"/>
            <a:ext cx="2133600" cy="323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558F80C-8BDF-4FF5-8964-C249F8DCDAD0}" type="slidenum">
              <a:rPr lang="en-US" smtClean="0">
                <a:solidFill>
                  <a:srgbClr val="969696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96969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Products &amp; Services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607" y="1242543"/>
            <a:ext cx="59150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prstClr val="white"/>
                </a:solidFill>
                <a:cs typeface="Arial" charset="0"/>
              </a:rPr>
              <a:t>Project Description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7872984" cy="5264035"/>
          </a:xfrm>
        </p:spPr>
        <p:txBody>
          <a:bodyPr>
            <a:normAutofit/>
          </a:bodyPr>
          <a:lstStyle/>
          <a:p>
            <a:r>
              <a:rPr lang="en-US" dirty="0" smtClean="0"/>
              <a:t>Deep Learning:</a:t>
            </a:r>
          </a:p>
          <a:p>
            <a:pPr lvl="1"/>
            <a:r>
              <a:rPr lang="en-US" dirty="0" smtClean="0"/>
              <a:t>More hidden layers in network architecture</a:t>
            </a:r>
          </a:p>
          <a:p>
            <a:pPr lvl="1"/>
            <a:r>
              <a:rPr lang="en-US" dirty="0" smtClean="0"/>
              <a:t>Hybrid of unsupervised and supervised learning </a:t>
            </a:r>
            <a:endParaRPr lang="en-US" dirty="0"/>
          </a:p>
          <a:p>
            <a:pPr lvl="1"/>
            <a:r>
              <a:rPr lang="en-US" dirty="0" smtClean="0"/>
              <a:t>Example: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548640" lvl="1" indent="0">
              <a:buNone/>
            </a:pPr>
            <a:endParaRPr lang="en-US" dirty="0" smtClean="0"/>
          </a:p>
          <a:p>
            <a:pPr marL="548640" lvl="1" indent="0">
              <a:buNone/>
            </a:pPr>
            <a:endParaRPr lang="en-US" dirty="0" smtClean="0"/>
          </a:p>
          <a:p>
            <a:r>
              <a:rPr lang="en-US" dirty="0" smtClean="0"/>
              <a:t>Application to Petroleum Industry:</a:t>
            </a:r>
          </a:p>
          <a:p>
            <a:pPr lvl="1"/>
            <a:r>
              <a:rPr lang="en-US" dirty="0" smtClean="0"/>
              <a:t>Complex behaviors of oil wells</a:t>
            </a:r>
          </a:p>
          <a:p>
            <a:pPr lvl="1"/>
            <a:r>
              <a:rPr lang="en-US" dirty="0" smtClean="0"/>
              <a:t>Efficiency and accuracy of interpretation</a:t>
            </a:r>
          </a:p>
          <a:p>
            <a:pPr lvl="1"/>
            <a:r>
              <a:rPr lang="en-US" dirty="0" smtClean="0"/>
              <a:t>Drawbacks of existing models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1" y="2810937"/>
            <a:ext cx="5137830" cy="11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3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7872984" cy="5264035"/>
          </a:xfrm>
        </p:spPr>
        <p:txBody>
          <a:bodyPr>
            <a:normAutofit/>
          </a:bodyPr>
          <a:lstStyle/>
          <a:p>
            <a:r>
              <a:rPr lang="en-US" dirty="0" smtClean="0"/>
              <a:t>Develop a machine learning tool to</a:t>
            </a:r>
          </a:p>
          <a:p>
            <a:pPr lvl="1"/>
            <a:r>
              <a:rPr lang="en-US" dirty="0" smtClean="0"/>
              <a:t>Identify historical production events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771" y="1982262"/>
            <a:ext cx="7872413" cy="38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oup 6"/>
          <p:cNvGrpSpPr/>
          <p:nvPr/>
        </p:nvGrpSpPr>
        <p:grpSpPr>
          <a:xfrm>
            <a:off x="2441490" y="2331657"/>
            <a:ext cx="1803609" cy="3003916"/>
            <a:chOff x="2508932" y="1992537"/>
            <a:chExt cx="1803609" cy="3003916"/>
          </a:xfrm>
        </p:grpSpPr>
        <p:sp>
          <p:nvSpPr>
            <p:cNvPr id="8" name="Diamond 7"/>
            <p:cNvSpPr/>
            <p:nvPr/>
          </p:nvSpPr>
          <p:spPr>
            <a:xfrm>
              <a:off x="2508932" y="3302420"/>
              <a:ext cx="128469" cy="151140"/>
            </a:xfrm>
            <a:prstGeom prst="diamond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3114753" y="4845313"/>
              <a:ext cx="128469" cy="151140"/>
            </a:xfrm>
            <a:prstGeom prst="diamond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9"/>
            <p:cNvSpPr/>
            <p:nvPr/>
          </p:nvSpPr>
          <p:spPr>
            <a:xfrm>
              <a:off x="3705460" y="2715491"/>
              <a:ext cx="128469" cy="151140"/>
            </a:xfrm>
            <a:prstGeom prst="diamond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4152584" y="4704249"/>
              <a:ext cx="128469" cy="151140"/>
            </a:xfrm>
            <a:prstGeom prst="diamond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4184072" y="1992537"/>
              <a:ext cx="128469" cy="151140"/>
            </a:xfrm>
            <a:prstGeom prst="diamond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97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7872984" cy="5264035"/>
          </a:xfrm>
        </p:spPr>
        <p:txBody>
          <a:bodyPr>
            <a:normAutofit/>
          </a:bodyPr>
          <a:lstStyle/>
          <a:p>
            <a:r>
              <a:rPr lang="en-US" dirty="0" smtClean="0"/>
              <a:t>Develop a machine learning tool to</a:t>
            </a:r>
          </a:p>
          <a:p>
            <a:pPr lvl="1"/>
            <a:r>
              <a:rPr lang="en-US" dirty="0" smtClean="0"/>
              <a:t>Identify historical production events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771" y="1976517"/>
            <a:ext cx="7872413" cy="38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Group 8"/>
          <p:cNvGrpSpPr/>
          <p:nvPr/>
        </p:nvGrpSpPr>
        <p:grpSpPr>
          <a:xfrm>
            <a:off x="2388591" y="-733664"/>
            <a:ext cx="7699160" cy="6094151"/>
            <a:chOff x="2456033" y="-1067039"/>
            <a:chExt cx="7699160" cy="6094151"/>
          </a:xfrm>
        </p:grpSpPr>
        <p:sp>
          <p:nvSpPr>
            <p:cNvPr id="10" name="Arc 9"/>
            <p:cNvSpPr/>
            <p:nvPr/>
          </p:nvSpPr>
          <p:spPr>
            <a:xfrm rot="10979157">
              <a:off x="2565333" y="1917454"/>
              <a:ext cx="1451502" cy="3019312"/>
            </a:xfrm>
            <a:prstGeom prst="arc">
              <a:avLst>
                <a:gd name="adj1" fmla="val 16269147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2456033" y="3377990"/>
              <a:ext cx="98241" cy="71791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182766" y="2818770"/>
              <a:ext cx="595746" cy="210211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/>
            <p:nvPr/>
          </p:nvSpPr>
          <p:spPr>
            <a:xfrm rot="10444570">
              <a:off x="3778028" y="631963"/>
              <a:ext cx="864915" cy="4395149"/>
            </a:xfrm>
            <a:prstGeom prst="arc">
              <a:avLst>
                <a:gd name="adj1" fmla="val 16567104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4219338" y="2093296"/>
              <a:ext cx="27710" cy="270793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 rot="10444570">
              <a:off x="4239101" y="-1067039"/>
              <a:ext cx="5916092" cy="5805564"/>
            </a:xfrm>
            <a:prstGeom prst="arc">
              <a:avLst>
                <a:gd name="adj1" fmla="val 16480258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72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506" y="1974743"/>
            <a:ext cx="7872413" cy="38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7872984" cy="5264035"/>
          </a:xfrm>
        </p:spPr>
        <p:txBody>
          <a:bodyPr>
            <a:normAutofit/>
          </a:bodyPr>
          <a:lstStyle/>
          <a:p>
            <a:r>
              <a:rPr lang="en-US" dirty="0" smtClean="0"/>
              <a:t>Develop a machine learning tool to </a:t>
            </a:r>
          </a:p>
          <a:p>
            <a:pPr lvl="1"/>
            <a:r>
              <a:rPr lang="en-US" dirty="0"/>
              <a:t>Forecast the </a:t>
            </a:r>
            <a:r>
              <a:rPr lang="en-US" dirty="0" smtClean="0"/>
              <a:t>production trends in next one year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18" name="Down Arrow 17"/>
          <p:cNvSpPr/>
          <p:nvPr/>
        </p:nvSpPr>
        <p:spPr>
          <a:xfrm>
            <a:off x="7173532" y="4078316"/>
            <a:ext cx="373489" cy="905806"/>
          </a:xfrm>
          <a:prstGeom prst="downArrow">
            <a:avLst>
              <a:gd name="adj1" fmla="val 50000"/>
              <a:gd name="adj2" fmla="val 87931"/>
            </a:avLst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96260" y="3606085"/>
            <a:ext cx="476520" cy="4121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prstClr val="white"/>
                </a:solidFill>
                <a:cs typeface="Arial" charset="0"/>
              </a:rPr>
              <a:t>Current </a:t>
            </a:r>
            <a:r>
              <a:rPr lang="en-US" dirty="0" smtClean="0">
                <a:solidFill>
                  <a:prstClr val="white"/>
                </a:solidFill>
                <a:cs typeface="Arial" charset="0"/>
              </a:rPr>
              <a:t>Approach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2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Workflow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production events</a:t>
            </a:r>
          </a:p>
          <a:p>
            <a:r>
              <a:rPr lang="en-US" dirty="0" smtClean="0"/>
              <a:t>Regress behavior between events </a:t>
            </a:r>
          </a:p>
          <a:p>
            <a:r>
              <a:rPr lang="en-US" dirty="0" smtClean="0"/>
              <a:t>Extrapolate latest behavior forward to estimate ultimate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19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 Detection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0">
              <a:buNone/>
            </a:pPr>
            <a:r>
              <a:rPr lang="en-US" b="1" u="sng" dirty="0" smtClean="0"/>
              <a:t>Principle:</a:t>
            </a:r>
          </a:p>
          <a:p>
            <a:r>
              <a:rPr lang="en-US" dirty="0" smtClean="0"/>
              <a:t>Wells go through events (repairs, pump upgrades, change of target,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These events effect the production behavior</a:t>
            </a:r>
          </a:p>
          <a:p>
            <a:endParaRPr lang="en-US" dirty="0" smtClean="0"/>
          </a:p>
          <a:p>
            <a:pPr marL="274320" indent="0">
              <a:buNone/>
            </a:pPr>
            <a:r>
              <a:rPr lang="en-US" b="1" u="sng" dirty="0" smtClean="0"/>
              <a:t>Workflow:</a:t>
            </a:r>
          </a:p>
          <a:p>
            <a:r>
              <a:rPr lang="en-US" dirty="0" smtClean="0"/>
              <a:t>Define shut-in periods, identified start and end as events</a:t>
            </a:r>
          </a:p>
          <a:p>
            <a:r>
              <a:rPr lang="en-US" dirty="0" smtClean="0"/>
              <a:t>Choose bandwidth h (kernel size)</a:t>
            </a:r>
          </a:p>
          <a:p>
            <a:r>
              <a:rPr lang="en-US" dirty="0" smtClean="0"/>
              <a:t>Detect events for bandwidth h with polynomial kernel regression</a:t>
            </a:r>
          </a:p>
          <a:p>
            <a:r>
              <a:rPr lang="en-US" dirty="0" smtClean="0"/>
              <a:t>Eliminate events that are too close to each other (redundant)</a:t>
            </a:r>
          </a:p>
          <a:p>
            <a:r>
              <a:rPr lang="en-US" dirty="0" smtClean="0"/>
              <a:t>Change bandwidth h and 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08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3820886" cy="4525963"/>
          </a:xfrm>
        </p:spPr>
        <p:txBody>
          <a:bodyPr/>
          <a:lstStyle/>
          <a:p>
            <a:r>
              <a:rPr lang="en-US" dirty="0" smtClean="0"/>
              <a:t>Exponential curve as basic functional form</a:t>
            </a:r>
          </a:p>
          <a:p>
            <a:r>
              <a:rPr lang="en-US" dirty="0" smtClean="0"/>
              <a:t>Quantile regression used to provide robustness to outliers</a:t>
            </a:r>
          </a:p>
          <a:p>
            <a:r>
              <a:rPr lang="en-US" dirty="0" smtClean="0"/>
              <a:t>Regression performed between each event</a:t>
            </a:r>
          </a:p>
          <a:p>
            <a:r>
              <a:rPr lang="en-US" dirty="0" smtClean="0"/>
              <a:t>Production behavior extrapolated past the last event to provide “Expected Ultimate Recovery”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580" y="1285444"/>
            <a:ext cx="3995057" cy="43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prstClr val="white"/>
                </a:solidFill>
                <a:cs typeface="Arial" charset="0"/>
              </a:rPr>
              <a:t>Introduction of QRI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2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results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4" y="1427525"/>
            <a:ext cx="2852420" cy="213931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934" y="1427525"/>
            <a:ext cx="2852420" cy="213931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2" r="6880"/>
          <a:stretch/>
        </p:blipFill>
        <p:spPr>
          <a:xfrm>
            <a:off x="5649869" y="1572712"/>
            <a:ext cx="2837181" cy="200215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1" r="7220"/>
          <a:stretch/>
        </p:blipFill>
        <p:spPr>
          <a:xfrm>
            <a:off x="168184" y="3550784"/>
            <a:ext cx="2672987" cy="212325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5" r="6047"/>
          <a:stretch/>
        </p:blipFill>
        <p:spPr>
          <a:xfrm>
            <a:off x="2899138" y="3550784"/>
            <a:ext cx="2794454" cy="2123259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8" r="6255"/>
          <a:stretch/>
        </p:blipFill>
        <p:spPr>
          <a:xfrm>
            <a:off x="5693591" y="3558811"/>
            <a:ext cx="2837181" cy="210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0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prstClr val="white"/>
                </a:solidFill>
                <a:cs typeface="Arial" charset="0"/>
              </a:rPr>
              <a:t>Project Relevance and Applications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</a:t>
            </a:r>
            <a:r>
              <a:rPr lang="en-US" dirty="0" smtClean="0"/>
              <a:t>Study A: </a:t>
            </a:r>
            <a:r>
              <a:rPr lang="en-US" dirty="0" smtClean="0"/>
              <a:t>Middle East Portfolio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7" y="1180564"/>
            <a:ext cx="74771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Portfolio Production Rates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5" y="1747703"/>
            <a:ext cx="75247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4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Portfolio Content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Insights from Automated Decline Curve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482" y="1722463"/>
            <a:ext cx="4867275" cy="2219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694" y="4058736"/>
            <a:ext cx="52768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Portfolio</a:t>
            </a:r>
            <a:r>
              <a:rPr lang="en-US" dirty="0"/>
              <a:t>:</a:t>
            </a:r>
            <a:r>
              <a:rPr lang="en-US" dirty="0" smtClean="0"/>
              <a:t> Production Rate by Year Oil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Viewing the inherent decline of the portfolio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86" y="1962574"/>
            <a:ext cx="8410468" cy="431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1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Portfolio</a:t>
            </a:r>
            <a:r>
              <a:rPr lang="en-US" dirty="0"/>
              <a:t>:</a:t>
            </a:r>
            <a:r>
              <a:rPr lang="en-US" dirty="0" smtClean="0"/>
              <a:t> Well EURs Oil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Over time, the wells drilled are less and less profitable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32" y="1859377"/>
            <a:ext cx="78009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Automated DCA </a:t>
            </a:r>
            <a:r>
              <a:rPr lang="en-US" dirty="0" smtClean="0"/>
              <a:t>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7872984" cy="526403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Accelerate the speed of oil well profile diagnosis/forecast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Quickly identify the remaining opportunities in the field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Significantly increase the capital efficiency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Minimize the risk of making multibillion-dollar decisions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Improve reservoir management practices for conventional reservoirs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54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Study B: Who would you acquire?</a:t>
            </a:r>
            <a:endParaRPr lang="en-US" dirty="0"/>
          </a:p>
        </p:txBody>
      </p:sp>
      <p:sp>
        <p:nvSpPr>
          <p:cNvPr id="50" name="Subtitle 49"/>
          <p:cNvSpPr>
            <a:spLocks noGrp="1"/>
          </p:cNvSpPr>
          <p:nvPr>
            <p:ph type="subTitle" idx="10"/>
          </p:nvPr>
        </p:nvSpPr>
        <p:spPr>
          <a:xfrm>
            <a:off x="448056" y="985141"/>
            <a:ext cx="7872984" cy="402336"/>
          </a:xfrm>
        </p:spPr>
        <p:txBody>
          <a:bodyPr/>
          <a:lstStyle/>
          <a:p>
            <a:r>
              <a:rPr lang="en-US" dirty="0" smtClean="0"/>
              <a:t>The value of additional information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68085" y="1741714"/>
            <a:ext cx="0" cy="3657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085" y="5399314"/>
            <a:ext cx="36576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468086" y="3155221"/>
            <a:ext cx="2155371" cy="622544"/>
          </a:xfrm>
          <a:custGeom>
            <a:avLst/>
            <a:gdLst>
              <a:gd name="connsiteX0" fmla="*/ 0 w 2155371"/>
              <a:gd name="connsiteY0" fmla="*/ 622122 h 622544"/>
              <a:gd name="connsiteX1" fmla="*/ 119743 w 2155371"/>
              <a:gd name="connsiteY1" fmla="*/ 578579 h 622544"/>
              <a:gd name="connsiteX2" fmla="*/ 359228 w 2155371"/>
              <a:gd name="connsiteY2" fmla="*/ 622122 h 622544"/>
              <a:gd name="connsiteX3" fmla="*/ 576943 w 2155371"/>
              <a:gd name="connsiteY3" fmla="*/ 545922 h 622544"/>
              <a:gd name="connsiteX4" fmla="*/ 827314 w 2155371"/>
              <a:gd name="connsiteY4" fmla="*/ 415293 h 622544"/>
              <a:gd name="connsiteX5" fmla="*/ 1110343 w 2155371"/>
              <a:gd name="connsiteY5" fmla="*/ 415293 h 622544"/>
              <a:gd name="connsiteX6" fmla="*/ 1317171 w 2155371"/>
              <a:gd name="connsiteY6" fmla="*/ 241122 h 622544"/>
              <a:gd name="connsiteX7" fmla="*/ 1611085 w 2155371"/>
              <a:gd name="connsiteY7" fmla="*/ 273779 h 622544"/>
              <a:gd name="connsiteX8" fmla="*/ 1883228 w 2155371"/>
              <a:gd name="connsiteY8" fmla="*/ 34293 h 622544"/>
              <a:gd name="connsiteX9" fmla="*/ 2155371 w 2155371"/>
              <a:gd name="connsiteY9" fmla="*/ 1636 h 622544"/>
              <a:gd name="connsiteX10" fmla="*/ 2155371 w 2155371"/>
              <a:gd name="connsiteY10" fmla="*/ 1636 h 62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5371" h="622544">
                <a:moveTo>
                  <a:pt x="0" y="622122"/>
                </a:moveTo>
                <a:cubicBezTo>
                  <a:pt x="29936" y="600350"/>
                  <a:pt x="59872" y="578579"/>
                  <a:pt x="119743" y="578579"/>
                </a:cubicBezTo>
                <a:cubicBezTo>
                  <a:pt x="179614" y="578579"/>
                  <a:pt x="283028" y="627565"/>
                  <a:pt x="359228" y="622122"/>
                </a:cubicBezTo>
                <a:cubicBezTo>
                  <a:pt x="435428" y="616679"/>
                  <a:pt x="498929" y="580393"/>
                  <a:pt x="576943" y="545922"/>
                </a:cubicBezTo>
                <a:cubicBezTo>
                  <a:pt x="654957" y="511450"/>
                  <a:pt x="738414" y="437064"/>
                  <a:pt x="827314" y="415293"/>
                </a:cubicBezTo>
                <a:cubicBezTo>
                  <a:pt x="916214" y="393521"/>
                  <a:pt x="1028700" y="444322"/>
                  <a:pt x="1110343" y="415293"/>
                </a:cubicBezTo>
                <a:cubicBezTo>
                  <a:pt x="1191986" y="386264"/>
                  <a:pt x="1233714" y="264708"/>
                  <a:pt x="1317171" y="241122"/>
                </a:cubicBezTo>
                <a:cubicBezTo>
                  <a:pt x="1400628" y="217536"/>
                  <a:pt x="1516742" y="308250"/>
                  <a:pt x="1611085" y="273779"/>
                </a:cubicBezTo>
                <a:cubicBezTo>
                  <a:pt x="1705428" y="239308"/>
                  <a:pt x="1792514" y="79650"/>
                  <a:pt x="1883228" y="34293"/>
                </a:cubicBezTo>
                <a:cubicBezTo>
                  <a:pt x="1973942" y="-11064"/>
                  <a:pt x="2155371" y="1636"/>
                  <a:pt x="2155371" y="1636"/>
                </a:cubicBezTo>
                <a:lnTo>
                  <a:pt x="2155371" y="1636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8086" y="2466943"/>
            <a:ext cx="2155371" cy="689914"/>
          </a:xfrm>
          <a:custGeom>
            <a:avLst/>
            <a:gdLst>
              <a:gd name="connsiteX0" fmla="*/ 2155371 w 2155371"/>
              <a:gd name="connsiteY0" fmla="*/ 689914 h 689914"/>
              <a:gd name="connsiteX1" fmla="*/ 1992085 w 2155371"/>
              <a:gd name="connsiteY1" fmla="*/ 602828 h 689914"/>
              <a:gd name="connsiteX2" fmla="*/ 1763485 w 2155371"/>
              <a:gd name="connsiteY2" fmla="*/ 602828 h 689914"/>
              <a:gd name="connsiteX3" fmla="*/ 1589314 w 2155371"/>
              <a:gd name="connsiteY3" fmla="*/ 493971 h 689914"/>
              <a:gd name="connsiteX4" fmla="*/ 1338943 w 2155371"/>
              <a:gd name="connsiteY4" fmla="*/ 493971 h 689914"/>
              <a:gd name="connsiteX5" fmla="*/ 1153885 w 2155371"/>
              <a:gd name="connsiteY5" fmla="*/ 363343 h 689914"/>
              <a:gd name="connsiteX6" fmla="*/ 859971 w 2155371"/>
              <a:gd name="connsiteY6" fmla="*/ 439543 h 689914"/>
              <a:gd name="connsiteX7" fmla="*/ 674914 w 2155371"/>
              <a:gd name="connsiteY7" fmla="*/ 287143 h 689914"/>
              <a:gd name="connsiteX8" fmla="*/ 293914 w 2155371"/>
              <a:gd name="connsiteY8" fmla="*/ 200057 h 689914"/>
              <a:gd name="connsiteX9" fmla="*/ 130628 w 2155371"/>
              <a:gd name="connsiteY9" fmla="*/ 25886 h 689914"/>
              <a:gd name="connsiteX10" fmla="*/ 0 w 2155371"/>
              <a:gd name="connsiteY10" fmla="*/ 4114 h 68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5371" h="689914">
                <a:moveTo>
                  <a:pt x="2155371" y="689914"/>
                </a:moveTo>
                <a:cubicBezTo>
                  <a:pt x="2106385" y="653628"/>
                  <a:pt x="2057399" y="617342"/>
                  <a:pt x="1992085" y="602828"/>
                </a:cubicBezTo>
                <a:cubicBezTo>
                  <a:pt x="1926771" y="588314"/>
                  <a:pt x="1830613" y="620971"/>
                  <a:pt x="1763485" y="602828"/>
                </a:cubicBezTo>
                <a:cubicBezTo>
                  <a:pt x="1696356" y="584685"/>
                  <a:pt x="1660071" y="512114"/>
                  <a:pt x="1589314" y="493971"/>
                </a:cubicBezTo>
                <a:cubicBezTo>
                  <a:pt x="1518557" y="475828"/>
                  <a:pt x="1411515" y="515742"/>
                  <a:pt x="1338943" y="493971"/>
                </a:cubicBezTo>
                <a:cubicBezTo>
                  <a:pt x="1266371" y="472200"/>
                  <a:pt x="1233714" y="372414"/>
                  <a:pt x="1153885" y="363343"/>
                </a:cubicBezTo>
                <a:cubicBezTo>
                  <a:pt x="1074056" y="354272"/>
                  <a:pt x="939799" y="452243"/>
                  <a:pt x="859971" y="439543"/>
                </a:cubicBezTo>
                <a:cubicBezTo>
                  <a:pt x="780143" y="426843"/>
                  <a:pt x="769257" y="327057"/>
                  <a:pt x="674914" y="287143"/>
                </a:cubicBezTo>
                <a:cubicBezTo>
                  <a:pt x="580571" y="247229"/>
                  <a:pt x="384628" y="243600"/>
                  <a:pt x="293914" y="200057"/>
                </a:cubicBezTo>
                <a:cubicBezTo>
                  <a:pt x="203200" y="156514"/>
                  <a:pt x="179614" y="58543"/>
                  <a:pt x="130628" y="25886"/>
                </a:cubicBezTo>
                <a:cubicBezTo>
                  <a:pt x="81642" y="-6771"/>
                  <a:pt x="40821" y="-1329"/>
                  <a:pt x="0" y="411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1427156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93572" y="1372381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Drilling Activity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73920" y="548752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103913" y="1741714"/>
            <a:ext cx="0" cy="36576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8085" y="4343400"/>
            <a:ext cx="3635828" cy="0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8971" y="4430485"/>
            <a:ext cx="3635828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35386" y="5856859"/>
            <a:ext cx="252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Automated DCA</a:t>
            </a:r>
            <a:endParaRPr lang="en-US" dirty="0"/>
          </a:p>
        </p:txBody>
      </p:sp>
      <p:cxnSp>
        <p:nvCxnSpPr>
          <p:cNvPr id="38" name="Straight Connector 37"/>
          <p:cNvCxnSpPr>
            <a:stCxn id="10" idx="0"/>
          </p:cNvCxnSpPr>
          <p:nvPr/>
        </p:nvCxnSpPr>
        <p:spPr>
          <a:xfrm flipV="1">
            <a:off x="2623457" y="2556899"/>
            <a:ext cx="1477841" cy="599958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654807" y="3154788"/>
            <a:ext cx="1459992" cy="54187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2667000" y="1393016"/>
            <a:ext cx="5932714" cy="4833175"/>
            <a:chOff x="2667000" y="1393016"/>
            <a:chExt cx="5932714" cy="4833175"/>
          </a:xfrm>
        </p:grpSpPr>
        <p:grpSp>
          <p:nvGrpSpPr>
            <p:cNvPr id="45" name="Group 44"/>
            <p:cNvGrpSpPr/>
            <p:nvPr/>
          </p:nvGrpSpPr>
          <p:grpSpPr>
            <a:xfrm>
              <a:off x="4996544" y="1393016"/>
              <a:ext cx="3603170" cy="4833175"/>
              <a:chOff x="4996544" y="1393016"/>
              <a:chExt cx="3603170" cy="4833175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996544" y="1393016"/>
                <a:ext cx="3603170" cy="4006298"/>
                <a:chOff x="4996544" y="1393016"/>
                <a:chExt cx="3603170" cy="4006298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 flipH="1" flipV="1">
                  <a:off x="5214255" y="1741714"/>
                  <a:ext cx="0" cy="36576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 flipH="1">
                  <a:off x="5214255" y="5399314"/>
                  <a:ext cx="338545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5182905" y="2580976"/>
                  <a:ext cx="91440" cy="914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584370" y="2719891"/>
                  <a:ext cx="91440" cy="914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985835" y="2811331"/>
                  <a:ext cx="91440" cy="914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6387300" y="2902771"/>
                  <a:ext cx="91440" cy="914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6788765" y="2994211"/>
                  <a:ext cx="91440" cy="914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7190232" y="3189732"/>
                  <a:ext cx="91440" cy="914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5182905" y="3605219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584370" y="3450220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5985835" y="3291285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387300" y="3099694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6788765" y="2897232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7190232" y="2766172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996544" y="1393016"/>
                  <a:ext cx="14105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EUR per Well</a:t>
                  </a:r>
                  <a:endParaRPr lang="en-US" dirty="0"/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6478740" y="5485215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733286" y="5856859"/>
                <a:ext cx="2202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With Automated DCA</a:t>
                </a:r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2667000" y="3143629"/>
              <a:ext cx="1458686" cy="383342"/>
            </a:xfrm>
            <a:custGeom>
              <a:avLst/>
              <a:gdLst>
                <a:gd name="connsiteX0" fmla="*/ 0 w 1458686"/>
                <a:gd name="connsiteY0" fmla="*/ 2342 h 383342"/>
                <a:gd name="connsiteX1" fmla="*/ 870857 w 1458686"/>
                <a:gd name="connsiteY1" fmla="*/ 56771 h 383342"/>
                <a:gd name="connsiteX2" fmla="*/ 1458686 w 1458686"/>
                <a:gd name="connsiteY2" fmla="*/ 383342 h 38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8686" h="383342">
                  <a:moveTo>
                    <a:pt x="0" y="2342"/>
                  </a:moveTo>
                  <a:cubicBezTo>
                    <a:pt x="313871" y="-2194"/>
                    <a:pt x="627743" y="-6729"/>
                    <a:pt x="870857" y="56771"/>
                  </a:cubicBezTo>
                  <a:cubicBezTo>
                    <a:pt x="1113971" y="120271"/>
                    <a:pt x="1286328" y="251806"/>
                    <a:pt x="1458686" y="383342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2721429" y="2188029"/>
              <a:ext cx="1382485" cy="990600"/>
            </a:xfrm>
            <a:custGeom>
              <a:avLst/>
              <a:gdLst>
                <a:gd name="connsiteX0" fmla="*/ 0 w 1382485"/>
                <a:gd name="connsiteY0" fmla="*/ 990600 h 990600"/>
                <a:gd name="connsiteX1" fmla="*/ 903514 w 1382485"/>
                <a:gd name="connsiteY1" fmla="*/ 685800 h 990600"/>
                <a:gd name="connsiteX2" fmla="*/ 1382485 w 1382485"/>
                <a:gd name="connsiteY2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2485" h="990600">
                  <a:moveTo>
                    <a:pt x="0" y="990600"/>
                  </a:moveTo>
                  <a:cubicBezTo>
                    <a:pt x="336550" y="920750"/>
                    <a:pt x="673100" y="850900"/>
                    <a:pt x="903514" y="685800"/>
                  </a:cubicBezTo>
                  <a:cubicBezTo>
                    <a:pt x="1133928" y="520700"/>
                    <a:pt x="1258206" y="260350"/>
                    <a:pt x="1382485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785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prstClr val="white"/>
                </a:solidFill>
                <a:cs typeface="Arial" charset="0"/>
              </a:rPr>
              <a:t>Proposed Approach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Quantum Reservoir Impact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8653"/>
            <a:ext cx="8654603" cy="35703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Mining Process and Techniques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7872984" cy="5264035"/>
          </a:xfrm>
        </p:spPr>
        <p:txBody>
          <a:bodyPr>
            <a:normAutofit/>
          </a:bodyPr>
          <a:lstStyle/>
          <a:p>
            <a:r>
              <a:rPr lang="en-US" dirty="0" smtClean="0"/>
              <a:t>Data Mining Process</a:t>
            </a:r>
          </a:p>
          <a:p>
            <a:pPr lvl="1"/>
            <a:r>
              <a:rPr lang="en-US" b="1" dirty="0"/>
              <a:t>Data pre-processing</a:t>
            </a:r>
          </a:p>
          <a:p>
            <a:pPr lvl="2"/>
            <a:r>
              <a:rPr lang="en-US" dirty="0"/>
              <a:t>data gathering, exploration/visualization, imputation, weighting, filtering, clustering, transformation/reduction</a:t>
            </a:r>
          </a:p>
          <a:p>
            <a:pPr lvl="1"/>
            <a:r>
              <a:rPr lang="en-US" b="1" dirty="0"/>
              <a:t>Unsupervised feature learning</a:t>
            </a:r>
          </a:p>
          <a:p>
            <a:pPr lvl="2"/>
            <a:r>
              <a:rPr lang="en-US" dirty="0"/>
              <a:t>extract fundamental features of raw data</a:t>
            </a:r>
          </a:p>
          <a:p>
            <a:pPr lvl="1"/>
            <a:r>
              <a:rPr lang="en-US" b="1" dirty="0"/>
              <a:t>Supervised machine learning</a:t>
            </a:r>
          </a:p>
          <a:p>
            <a:pPr lvl="2"/>
            <a:r>
              <a:rPr lang="en-US" dirty="0"/>
              <a:t>to understand the well behaviors and forecast the production in time</a:t>
            </a:r>
          </a:p>
          <a:p>
            <a:pPr marL="274320" indent="0">
              <a:buNone/>
            </a:pPr>
            <a:endParaRPr lang="en-US" dirty="0" smtClean="0"/>
          </a:p>
          <a:p>
            <a:r>
              <a:rPr lang="en-US" dirty="0" smtClean="0"/>
              <a:t>Techniques to Consider</a:t>
            </a:r>
          </a:p>
          <a:p>
            <a:pPr lvl="1"/>
            <a:r>
              <a:rPr lang="en-US" dirty="0" smtClean="0"/>
              <a:t>Hierarchical Temporal Memory (HTM)</a:t>
            </a:r>
          </a:p>
          <a:p>
            <a:pPr lvl="1"/>
            <a:r>
              <a:rPr lang="en-US" dirty="0" smtClean="0"/>
              <a:t>Stacked </a:t>
            </a:r>
            <a:r>
              <a:rPr lang="en-US" dirty="0" err="1"/>
              <a:t>A</a:t>
            </a:r>
            <a:r>
              <a:rPr lang="en-US" dirty="0" err="1" smtClean="0"/>
              <a:t>utoencoders</a:t>
            </a:r>
            <a:r>
              <a:rPr lang="en-US" dirty="0" smtClean="0"/>
              <a:t> and Restricted Boltzmann Machines (RBM)</a:t>
            </a:r>
          </a:p>
          <a:p>
            <a:pPr lvl="1"/>
            <a:r>
              <a:rPr lang="en-US" dirty="0" smtClean="0"/>
              <a:t>Recurrent Neural Network (RNN)</a:t>
            </a:r>
          </a:p>
          <a:p>
            <a:pPr lvl="1"/>
            <a:r>
              <a:rPr lang="en-US" dirty="0" smtClean="0"/>
              <a:t>…</a:t>
            </a:r>
          </a:p>
          <a:p>
            <a:pPr marL="822960" lvl="2" indent="0">
              <a:buNone/>
            </a:pPr>
            <a:endParaRPr lang="en-US" dirty="0"/>
          </a:p>
          <a:p>
            <a:pPr marL="82296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08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7872984" cy="5264035"/>
          </a:xfrm>
        </p:spPr>
        <p:txBody>
          <a:bodyPr>
            <a:normAutofit/>
          </a:bodyPr>
          <a:lstStyle/>
          <a:p>
            <a:pPr fontAlgn="base">
              <a:lnSpc>
                <a:spcPct val="200000"/>
              </a:lnSpc>
            </a:pPr>
            <a:r>
              <a:rPr lang="en-CA" b="1" dirty="0" smtClean="0"/>
              <a:t>DATE</a:t>
            </a:r>
            <a:r>
              <a:rPr lang="en-CA" dirty="0"/>
              <a:t>: the last day of the month.</a:t>
            </a:r>
            <a:endParaRPr lang="en-US" dirty="0"/>
          </a:p>
          <a:p>
            <a:pPr lvl="0" fontAlgn="base">
              <a:lnSpc>
                <a:spcPct val="200000"/>
              </a:lnSpc>
            </a:pPr>
            <a:r>
              <a:rPr lang="en-CA" b="1" dirty="0"/>
              <a:t>FIELD</a:t>
            </a:r>
            <a:r>
              <a:rPr lang="en-CA" dirty="0"/>
              <a:t>: name of the oil field.</a:t>
            </a:r>
            <a:endParaRPr lang="en-US" dirty="0"/>
          </a:p>
          <a:p>
            <a:pPr lvl="0" fontAlgn="base">
              <a:lnSpc>
                <a:spcPct val="200000"/>
              </a:lnSpc>
            </a:pPr>
            <a:r>
              <a:rPr lang="en-CA" b="1" dirty="0"/>
              <a:t>FORMATION</a:t>
            </a:r>
            <a:r>
              <a:rPr lang="en-CA" dirty="0"/>
              <a:t>: name of the formation.</a:t>
            </a:r>
            <a:endParaRPr lang="en-US" dirty="0"/>
          </a:p>
          <a:p>
            <a:pPr lvl="0" fontAlgn="base">
              <a:lnSpc>
                <a:spcPct val="200000"/>
              </a:lnSpc>
            </a:pPr>
            <a:r>
              <a:rPr lang="en-CA" b="1" dirty="0"/>
              <a:t>WELL_NAME</a:t>
            </a:r>
            <a:r>
              <a:rPr lang="en-CA" dirty="0"/>
              <a:t>: name of the oil well.</a:t>
            </a:r>
            <a:endParaRPr lang="en-US" dirty="0"/>
          </a:p>
          <a:p>
            <a:pPr lvl="0" fontAlgn="base">
              <a:lnSpc>
                <a:spcPct val="200000"/>
              </a:lnSpc>
            </a:pPr>
            <a:r>
              <a:rPr lang="en-CA" b="1" dirty="0"/>
              <a:t>OIL</a:t>
            </a:r>
            <a:r>
              <a:rPr lang="en-CA" dirty="0"/>
              <a:t>: monthly oil production rate. Unit: STB/Day.</a:t>
            </a:r>
            <a:endParaRPr lang="en-US" dirty="0"/>
          </a:p>
          <a:p>
            <a:pPr lvl="0" fontAlgn="base">
              <a:lnSpc>
                <a:spcPct val="200000"/>
              </a:lnSpc>
            </a:pPr>
            <a:r>
              <a:rPr lang="en-CA" b="1" dirty="0"/>
              <a:t>WATER</a:t>
            </a:r>
            <a:r>
              <a:rPr lang="en-CA" dirty="0"/>
              <a:t>: monthly water production rate. Unit: STB/Day.</a:t>
            </a:r>
            <a:endParaRPr lang="en-US" dirty="0"/>
          </a:p>
          <a:p>
            <a:pPr lvl="0" fontAlgn="base">
              <a:lnSpc>
                <a:spcPct val="200000"/>
              </a:lnSpc>
            </a:pPr>
            <a:r>
              <a:rPr lang="en-CA" b="1" dirty="0"/>
              <a:t>GAS</a:t>
            </a:r>
            <a:r>
              <a:rPr lang="en-CA" dirty="0"/>
              <a:t>: monthly gas production rate. Unit: SCF/Day.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416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prstClr val="white"/>
                </a:solidFill>
                <a:cs typeface="Arial" charset="0"/>
              </a:rPr>
              <a:t>Conclusions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and automated production analysis provide deep insights into the value of a portfolio of wells that most companies cannot obtain</a:t>
            </a:r>
          </a:p>
          <a:p>
            <a:r>
              <a:rPr lang="en-US" dirty="0" smtClean="0"/>
              <a:t>Current QRI approach:</a:t>
            </a:r>
          </a:p>
          <a:p>
            <a:pPr lvl="1"/>
            <a:r>
              <a:rPr lang="en-US" dirty="0" smtClean="0"/>
              <a:t>Based on heuristics and statistics</a:t>
            </a:r>
          </a:p>
          <a:p>
            <a:pPr lvl="1"/>
            <a:r>
              <a:rPr lang="en-US" dirty="0" smtClean="0"/>
              <a:t>Works well and delivers intended results</a:t>
            </a:r>
          </a:p>
          <a:p>
            <a:pPr lvl="1"/>
            <a:r>
              <a:rPr lang="en-US" dirty="0" smtClean="0"/>
              <a:t>Has limitations: a bit slow, limited to 1D time series</a:t>
            </a:r>
          </a:p>
          <a:p>
            <a:r>
              <a:rPr lang="en-US" dirty="0" smtClean="0"/>
              <a:t>Vision: Deep learning could be a solution for the future</a:t>
            </a:r>
          </a:p>
          <a:p>
            <a:pPr lvl="1"/>
            <a:r>
              <a:rPr lang="en-US" dirty="0" smtClean="0"/>
              <a:t>Once trained, the tool could deliver very fast interpretation</a:t>
            </a:r>
          </a:p>
          <a:p>
            <a:pPr lvl="1"/>
            <a:r>
              <a:rPr lang="en-US" dirty="0" smtClean="0"/>
              <a:t>Different types of events could be identified</a:t>
            </a:r>
          </a:p>
          <a:p>
            <a:pPr lvl="1"/>
            <a:r>
              <a:rPr lang="en-US" dirty="0" smtClean="0"/>
              <a:t>More complex information could be added later on</a:t>
            </a:r>
          </a:p>
        </p:txBody>
      </p:sp>
    </p:spTree>
    <p:extLst>
      <p:ext uri="{BB962C8B-B14F-4D97-AF65-F5344CB8AC3E}">
        <p14:creationId xmlns:p14="http://schemas.microsoft.com/office/powerpoint/2010/main" val="1339700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Thank You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Do: Value Creation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1637"/>
            <a:ext cx="8654603" cy="332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8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Professional Experiences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6039"/>
            <a:ext cx="8653056" cy="348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4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QRI Leadership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" y="1337795"/>
            <a:ext cx="8648571" cy="438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4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QRI Scholars &amp; Associates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08" y="1419493"/>
            <a:ext cx="8384223" cy="404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0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Global Presence: 4 Major Geographical Theaters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7137"/>
            <a:ext cx="8654603" cy="480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9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Global Reach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7" y="1485229"/>
            <a:ext cx="71723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5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basti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ebasti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10560</TotalTime>
  <Words>614</Words>
  <Application>Microsoft Office PowerPoint</Application>
  <PresentationFormat>On-screen Show (4:3)</PresentationFormat>
  <Paragraphs>133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Tahoma</vt:lpstr>
      <vt:lpstr>Wingdings</vt:lpstr>
      <vt:lpstr>1_Custom Design</vt:lpstr>
      <vt:lpstr>Sebastien</vt:lpstr>
      <vt:lpstr>1_Sebastien</vt:lpstr>
      <vt:lpstr>2_Custom Design</vt:lpstr>
      <vt:lpstr>The Imitation Game for Petroleum Engineers</vt:lpstr>
      <vt:lpstr>Introduction of QRI</vt:lpstr>
      <vt:lpstr>Quantum Reservoir Impact</vt:lpstr>
      <vt:lpstr>What We Do: Value Creation</vt:lpstr>
      <vt:lpstr>Our Professional Experiences</vt:lpstr>
      <vt:lpstr>QRI Leadership</vt:lpstr>
      <vt:lpstr>QRI Scholars &amp; Associates</vt:lpstr>
      <vt:lpstr>Global Presence: 4 Major Geographical Theaters</vt:lpstr>
      <vt:lpstr>Global Reach</vt:lpstr>
      <vt:lpstr>Products &amp; Services</vt:lpstr>
      <vt:lpstr>Project Description</vt:lpstr>
      <vt:lpstr>Background</vt:lpstr>
      <vt:lpstr>Objectives</vt:lpstr>
      <vt:lpstr>Objectives</vt:lpstr>
      <vt:lpstr>Objectives</vt:lpstr>
      <vt:lpstr>Current Approach</vt:lpstr>
      <vt:lpstr>Current Workflow</vt:lpstr>
      <vt:lpstr>Event Detection</vt:lpstr>
      <vt:lpstr>Regression</vt:lpstr>
      <vt:lpstr>Example results</vt:lpstr>
      <vt:lpstr>Project Relevance and Applications</vt:lpstr>
      <vt:lpstr>Case Study A: Middle East Portfolio</vt:lpstr>
      <vt:lpstr>Portfolio Production Rates</vt:lpstr>
      <vt:lpstr>Summary of Portfolio Content</vt:lpstr>
      <vt:lpstr>Portfolio: Production Rate by Year Oil</vt:lpstr>
      <vt:lpstr>Portfolio: Well EURs Oil</vt:lpstr>
      <vt:lpstr>Automated DCA Relevance</vt:lpstr>
      <vt:lpstr>Case Study B: Who would you acquire?</vt:lpstr>
      <vt:lpstr>Proposed Approach</vt:lpstr>
      <vt:lpstr>Data Mining Process and Techniques to Consider</vt:lpstr>
      <vt:lpstr>Data</vt:lpstr>
      <vt:lpstr>Conclusions</vt:lpstr>
      <vt:lpstr>Conclusions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 Field Behavior</dc:title>
  <dc:creator>ted.nguyen</dc:creator>
  <cp:lastModifiedBy>Sebastien Matringe</cp:lastModifiedBy>
  <cp:revision>493</cp:revision>
  <cp:lastPrinted>2012-02-16T21:18:24Z</cp:lastPrinted>
  <dcterms:created xsi:type="dcterms:W3CDTF">2011-12-12T16:30:34Z</dcterms:created>
  <dcterms:modified xsi:type="dcterms:W3CDTF">2015-06-10T16:29:23Z</dcterms:modified>
</cp:coreProperties>
</file>