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7/20/15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31" y="4038600"/>
            <a:ext cx="8641269" cy="1828800"/>
          </a:xfrm>
        </p:spPr>
        <p:txBody>
          <a:bodyPr>
            <a:normAutofit/>
          </a:bodyPr>
          <a:lstStyle/>
          <a:p>
            <a:r>
              <a:rPr lang="en-US" sz="4300" dirty="0" err="1" smtClean="0"/>
              <a:t>TRiCAM</a:t>
            </a:r>
            <a:r>
              <a:rPr lang="en-US" sz="4300" dirty="0"/>
              <a:t> </a:t>
            </a:r>
            <a:r>
              <a:rPr lang="en-US" sz="4300" dirty="0" smtClean="0"/>
              <a:t>QRI Project Presentation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MICHELLE YANG, AKASH LEVY, ALBERT TUNG, JANETTE GARCIA</a:t>
            </a:r>
            <a:endParaRPr lang="en-US" sz="2000" dirty="0"/>
          </a:p>
        </p:txBody>
      </p:sp>
      <p:pic>
        <p:nvPicPr>
          <p:cNvPr id="4" name="Picture 6" descr="http://www.seas.harvard.edu/courses/cs152/2010sp/SEAS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" t="14076" r="69419" b="11216"/>
          <a:stretch/>
        </p:blipFill>
        <p:spPr bwMode="auto">
          <a:xfrm>
            <a:off x="197931" y="6075096"/>
            <a:ext cx="63676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" y="6075096"/>
            <a:ext cx="1196303" cy="5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</TotalTime>
  <Words>15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TRiCAM QRI Project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Project Presentation</dc:title>
  <dc:creator>Michelle Yang</dc:creator>
  <cp:lastModifiedBy>Michelle Yang</cp:lastModifiedBy>
  <cp:revision>2</cp:revision>
  <dcterms:created xsi:type="dcterms:W3CDTF">2015-07-20T15:50:47Z</dcterms:created>
  <dcterms:modified xsi:type="dcterms:W3CDTF">2015-07-20T16:04:17Z</dcterms:modified>
</cp:coreProperties>
</file>