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2" r:id="rId2"/>
  </p:sldIdLst>
  <p:sldSz cx="6858000" cy="9144000" type="letter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49"/>
    <a:srgbClr val="00A651"/>
    <a:srgbClr val="E0A308"/>
    <a:srgbClr val="FC9C10"/>
    <a:srgbClr val="FFFF66"/>
    <a:srgbClr val="4ACCF4"/>
    <a:srgbClr val="FF0066"/>
    <a:srgbClr val="E94545"/>
    <a:srgbClr val="76C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05" autoAdjust="0"/>
  </p:normalViewPr>
  <p:slideViewPr>
    <p:cSldViewPr>
      <p:cViewPr>
        <p:scale>
          <a:sx n="294" d="100"/>
          <a:sy n="294" d="100"/>
        </p:scale>
        <p:origin x="-32" y="-80"/>
      </p:cViewPr>
      <p:guideLst>
        <p:guide orient="horz" pos="2880"/>
        <p:guide pos="21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CCB2C-A30B-4198-95BF-92EB0E69D0BB}" type="datetimeFigureOut">
              <a:rPr lang="zh-CN" altLang="en-US" smtClean="0"/>
              <a:pPr/>
              <a:t>3/9/15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141D9-4884-4D9B-AFB1-BBA7485123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572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1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3391-3B80-416C-9E0B-2368ACE7F8FE}" type="datetimeFigureOut">
              <a:rPr lang="zh-CN" altLang="en-US" smtClean="0"/>
              <a:pPr/>
              <a:t>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CD1F-1B45-48D0-981C-A7DEE74A3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3391-3B80-416C-9E0B-2368ACE7F8FE}" type="datetimeFigureOut">
              <a:rPr lang="zh-CN" altLang="en-US" smtClean="0"/>
              <a:pPr/>
              <a:t>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CD1F-1B45-48D0-981C-A7DEE74A3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7176" y="488951"/>
            <a:ext cx="3357563" cy="10401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3391-3B80-416C-9E0B-2368ACE7F8FE}" type="datetimeFigureOut">
              <a:rPr lang="zh-CN" altLang="en-US" smtClean="0"/>
              <a:pPr/>
              <a:t>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CD1F-1B45-48D0-981C-A7DEE74A3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3391-3B80-416C-9E0B-2368ACE7F8FE}" type="datetimeFigureOut">
              <a:rPr lang="zh-CN" altLang="en-US" smtClean="0"/>
              <a:pPr/>
              <a:t>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CD1F-1B45-48D0-981C-A7DEE74A3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3391-3B80-416C-9E0B-2368ACE7F8FE}" type="datetimeFigureOut">
              <a:rPr lang="zh-CN" altLang="en-US" smtClean="0"/>
              <a:pPr/>
              <a:t>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CD1F-1B45-48D0-981C-A7DEE74A3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7175" y="2844802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628900" y="2844802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3391-3B80-416C-9E0B-2368ACE7F8FE}" type="datetimeFigureOut">
              <a:rPr lang="zh-CN" altLang="en-US" smtClean="0"/>
              <a:pPr/>
              <a:t>3/9/15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CD1F-1B45-48D0-981C-A7DEE74A3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3391-3B80-416C-9E0B-2368ACE7F8FE}" type="datetimeFigureOut">
              <a:rPr lang="zh-CN" altLang="en-US" smtClean="0"/>
              <a:pPr/>
              <a:t>3/9/15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CD1F-1B45-48D0-981C-A7DEE74A3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3391-3B80-416C-9E0B-2368ACE7F8FE}" type="datetimeFigureOut">
              <a:rPr lang="zh-CN" altLang="en-US" smtClean="0"/>
              <a:pPr/>
              <a:t>3/9/15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CD1F-1B45-48D0-981C-A7DEE74A3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3391-3B80-416C-9E0B-2368ACE7F8FE}" type="datetimeFigureOut">
              <a:rPr lang="zh-CN" altLang="en-US" smtClean="0"/>
              <a:pPr/>
              <a:t>3/9/15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CD1F-1B45-48D0-981C-A7DEE74A3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3391-3B80-416C-9E0B-2368ACE7F8FE}" type="datetimeFigureOut">
              <a:rPr lang="zh-CN" altLang="en-US" smtClean="0"/>
              <a:pPr/>
              <a:t>3/9/15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CD1F-1B45-48D0-981C-A7DEE74A3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7" y="6400802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7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7" y="7156453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3391-3B80-416C-9E0B-2368ACE7F8FE}" type="datetimeFigureOut">
              <a:rPr lang="zh-CN" altLang="en-US" smtClean="0"/>
              <a:pPr/>
              <a:t>3/9/15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CD1F-1B45-48D0-981C-A7DEE74A3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133603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73391-3B80-416C-9E0B-2368ACE7F8FE}" type="datetimeFigureOut">
              <a:rPr lang="zh-CN" altLang="en-US" smtClean="0"/>
              <a:pPr/>
              <a:t>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1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6CD1F-1B45-48D0-981C-A7DEE74A3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A308"/>
            </a:gs>
            <a:gs pos="100000">
              <a:srgbClr val="00A65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6672" y="755576"/>
            <a:ext cx="5832648" cy="720080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313" y="0"/>
            <a:ext cx="2710233" cy="8995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48680" y="683568"/>
            <a:ext cx="5832648" cy="7776864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24744" y="611560"/>
            <a:ext cx="3960440" cy="7056784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" name="Picture 9" descr="CeGP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6" y="0"/>
            <a:ext cx="1844824" cy="8597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36912" y="0"/>
            <a:ext cx="4221088" cy="899592"/>
          </a:xfrm>
          <a:prstGeom prst="rect">
            <a:avLst/>
          </a:prstGeom>
          <a:solidFill>
            <a:srgbClr val="003049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8412242"/>
            <a:ext cx="4149080" cy="751379"/>
          </a:xfrm>
          <a:prstGeom prst="rect">
            <a:avLst/>
          </a:prstGeom>
          <a:solidFill>
            <a:srgbClr val="003049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49080" y="8407908"/>
            <a:ext cx="2708920" cy="7555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7" name="Picture 16" descr="Left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672" y="8439550"/>
            <a:ext cx="2636912" cy="70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25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0</Words>
  <Application>Microsoft Macintosh PowerPoint</Application>
  <PresentationFormat>Letter Paper (8.5x11 in)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主题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Shus</dc:creator>
  <cp:lastModifiedBy>Entao Liu</cp:lastModifiedBy>
  <cp:revision>75</cp:revision>
  <dcterms:created xsi:type="dcterms:W3CDTF">2014-04-20T10:32:08Z</dcterms:created>
  <dcterms:modified xsi:type="dcterms:W3CDTF">2015-03-09T18:30:26Z</dcterms:modified>
</cp:coreProperties>
</file>