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71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Affirmative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Online presence</c:v>
                </c:pt>
                <c:pt idx="1">
                  <c:v>Updated interactive content</c:v>
                </c:pt>
                <c:pt idx="2">
                  <c:v>Possess digital tools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0.63</c:v>
                </c:pt>
                <c:pt idx="1">
                  <c:v>0.14000000000000001</c:v>
                </c:pt>
                <c:pt idx="2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Relative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Online presence</c:v>
                </c:pt>
                <c:pt idx="1">
                  <c:v>Updated interactive content</c:v>
                </c:pt>
                <c:pt idx="2">
                  <c:v>Possess digital tools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0.22</c:v>
                </c:pt>
                <c:pt idx="2">
                  <c:v>0.28999999999999998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Online presence</c:v>
                </c:pt>
                <c:pt idx="1">
                  <c:v>Updated interactive content</c:v>
                </c:pt>
                <c:pt idx="2">
                  <c:v>Possess digital tools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0.23</c:v>
                </c:pt>
                <c:pt idx="1">
                  <c:v>0.64</c:v>
                </c:pt>
                <c:pt idx="2" formatCode="General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878912"/>
        <c:axId val="179892992"/>
        <c:axId val="0"/>
      </c:bar3DChart>
      <c:catAx>
        <c:axId val="179878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79892992"/>
        <c:crosses val="autoZero"/>
        <c:auto val="1"/>
        <c:lblAlgn val="ctr"/>
        <c:lblOffset val="100"/>
        <c:noMultiLvlLbl val="0"/>
      </c:catAx>
      <c:valAx>
        <c:axId val="17989299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9878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CDCDC-2F70-4C51-B62B-97B6C1D8B014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DDA58-5F94-4EAE-BF5B-B41EF4DB91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8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DA58-5F94-4EAE-BF5B-B41EF4DB91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4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DDA58-5F94-4EAE-BF5B-B41EF4DB91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0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74F120-3AC5-41DE-B181-39F7C45822B7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4C6827-3D6D-4784-A759-99524D508AB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Rainbow Faith Ministry Website(</a:t>
            </a:r>
            <a:r>
              <a:rPr lang="en-US" sz="3200" i="1" dirty="0"/>
              <a:t>Connecting faith and community through an engaging digital experience</a:t>
            </a:r>
            <a:r>
              <a:rPr lang="en-US" sz="3200" i="1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Kenyanza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8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Plans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Expansion goals</a:t>
            </a:r>
            <a:r>
              <a:rPr lang="en-US" sz="2800" i="1" dirty="0" smtClean="0"/>
              <a:t>:</a:t>
            </a:r>
          </a:p>
          <a:p>
            <a:pPr lvl="1"/>
            <a:r>
              <a:rPr lang="en-US" sz="2400" dirty="0" smtClean="0"/>
              <a:t>Add an online donation feature for offering tracking.</a:t>
            </a:r>
          </a:p>
          <a:p>
            <a:pPr lvl="1"/>
            <a:r>
              <a:rPr lang="en-US" sz="2400" dirty="0" smtClean="0"/>
              <a:t>Build a mobile app for on-the-go sermon access and church event notifications.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Integrate live-streaming capabilities for remote sermons and events.</a:t>
            </a:r>
          </a:p>
          <a:p>
            <a:pPr lvl="1"/>
            <a:r>
              <a:rPr lang="en-US" sz="2400" dirty="0"/>
              <a:t>Enhance the admin dashboard with more analytics and reporting features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645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Live Demo</a:t>
            </a:r>
            <a:r>
              <a:rPr lang="en-US" dirty="0">
                <a:solidFill>
                  <a:srgbClr val="FF0000"/>
                </a:solidFill>
              </a:rPr>
              <a:t>: If presenting live, show how admins can upload sermons or how the responsive design adjusts for different screen sizes.</a:t>
            </a:r>
          </a:p>
          <a:p>
            <a:r>
              <a:rPr lang="en-US" b="1" dirty="0">
                <a:solidFill>
                  <a:srgbClr val="FF0000"/>
                </a:solidFill>
              </a:rPr>
              <a:t>Video Demo Link</a:t>
            </a:r>
            <a:r>
              <a:rPr lang="en-US" dirty="0">
                <a:solidFill>
                  <a:srgbClr val="FF0000"/>
                </a:solidFill>
              </a:rPr>
              <a:t>: Include a link to a recorded walkthrough if necessary.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4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 to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Together let’s create a digitally inclusive and innovative platform to improve community outreach bridge the inequality gap.</a:t>
            </a:r>
          </a:p>
          <a:p>
            <a:r>
              <a:rPr lang="en-US" dirty="0" smtClean="0"/>
              <a:t>Your generous donation goes a long mile in achieving this dream.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Explore </a:t>
            </a:r>
            <a:r>
              <a:rPr lang="en-US" i="1" dirty="0"/>
              <a:t>the project further at https://github.com/0702210946 or contact me at  +254702210946 to discuss potential improvements and expansion opportunities.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great digital exclusion and lack of innovation as many churches struggle with managing their online presence and creating engaging digital experiences that cater for the modern audience.</a:t>
            </a:r>
          </a:p>
          <a:p>
            <a:r>
              <a:rPr lang="en-US" b="1" dirty="0" smtClean="0"/>
              <a:t>Examples/Statistics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Over 70% of religious institutions have an online presence, but many fail to provide updated, interactive content.</a:t>
            </a:r>
          </a:p>
          <a:p>
            <a:pPr lvl="1"/>
            <a:r>
              <a:rPr lang="en-US" dirty="0" smtClean="0"/>
              <a:t>Lack of digital tools for community engagement and member management.</a:t>
            </a:r>
          </a:p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07970416"/>
              </p:ext>
            </p:extLst>
          </p:nvPr>
        </p:nvGraphicFramePr>
        <p:xfrm>
          <a:off x="4270375" y="1600200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9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i="1" dirty="0" smtClean="0"/>
              <a:t>Rainbow Faith Ministry website </a:t>
            </a:r>
            <a:r>
              <a:rPr lang="en-US" dirty="0" smtClean="0"/>
              <a:t>that is;</a:t>
            </a:r>
          </a:p>
          <a:p>
            <a:r>
              <a:rPr lang="en-US" dirty="0" smtClean="0"/>
              <a:t>Responsive</a:t>
            </a:r>
          </a:p>
          <a:p>
            <a:r>
              <a:rPr lang="en-US" dirty="0" smtClean="0"/>
              <a:t>User friendly</a:t>
            </a:r>
          </a:p>
          <a:p>
            <a:r>
              <a:rPr lang="en-US" dirty="0" smtClean="0"/>
              <a:t>Easy access</a:t>
            </a:r>
          </a:p>
          <a:p>
            <a:r>
              <a:rPr lang="en-US" dirty="0" smtClean="0"/>
              <a:t>Online giving</a:t>
            </a:r>
          </a:p>
          <a:p>
            <a:r>
              <a:rPr lang="en-US" dirty="0" smtClean="0"/>
              <a:t>Admin tools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i="1" dirty="0" smtClean="0"/>
              <a:t>Unique features</a:t>
            </a:r>
          </a:p>
          <a:p>
            <a:r>
              <a:rPr lang="en-US" dirty="0" smtClean="0"/>
              <a:t>Dynamic sermon section</a:t>
            </a:r>
          </a:p>
          <a:p>
            <a:r>
              <a:rPr lang="en-US" dirty="0" smtClean="0"/>
              <a:t>Integrated contact form</a:t>
            </a:r>
          </a:p>
          <a:p>
            <a:r>
              <a:rPr lang="en-US" dirty="0" smtClean="0"/>
              <a:t>Role-based </a:t>
            </a:r>
            <a:r>
              <a:rPr lang="en-US" dirty="0"/>
              <a:t>admin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Member church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9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Project Summary</a:t>
            </a:r>
            <a:r>
              <a:rPr lang="en-US" dirty="0"/>
              <a:t>: A website designed to connect the congregation and leaders by providing easy access to sermons, contact forms, and church events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Key Features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Responsive design</a:t>
            </a:r>
          </a:p>
          <a:p>
            <a:pPr lvl="1"/>
            <a:r>
              <a:rPr lang="en-US" dirty="0" smtClean="0"/>
              <a:t>Sermon section with uploading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Contact form linked to PHP backend</a:t>
            </a:r>
          </a:p>
          <a:p>
            <a:pPr lvl="1"/>
            <a:r>
              <a:rPr lang="en-US" dirty="0"/>
              <a:t>Role-based admin access (general admin, sermon admin, message admin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Visuals</a:t>
            </a:r>
            <a:r>
              <a:rPr lang="en-US" dirty="0" smtClean="0"/>
              <a:t> include;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screenshots </a:t>
            </a:r>
            <a:r>
              <a:rPr lang="en-US" dirty="0"/>
              <a:t>of the </a:t>
            </a:r>
            <a:r>
              <a:rPr lang="en-US" dirty="0" smtClean="0"/>
              <a:t>homepage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sermon </a:t>
            </a:r>
            <a:r>
              <a:rPr lang="en-US" dirty="0"/>
              <a:t>upload </a:t>
            </a:r>
            <a:r>
              <a:rPr lang="en-US" dirty="0" smtClean="0"/>
              <a:t>section </a:t>
            </a:r>
            <a:r>
              <a:rPr lang="en-US" dirty="0"/>
              <a:t>and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admin </a:t>
            </a: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89949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Technologies </a:t>
            </a:r>
            <a:r>
              <a:rPr lang="en-US" b="1" i="1" dirty="0" smtClean="0"/>
              <a:t>Used</a:t>
            </a:r>
            <a:endParaRPr lang="en-US" i="1" dirty="0"/>
          </a:p>
          <a:p>
            <a:pPr lvl="1"/>
            <a:r>
              <a:rPr lang="en-US" b="1" dirty="0"/>
              <a:t>Front-End</a:t>
            </a:r>
            <a:r>
              <a:rPr lang="en-US" dirty="0"/>
              <a:t>: HTML, CSS, JavaScript (for the responsive design and navigation)</a:t>
            </a:r>
          </a:p>
          <a:p>
            <a:pPr lvl="1"/>
            <a:r>
              <a:rPr lang="en-US" b="1" dirty="0"/>
              <a:t>Back-End</a:t>
            </a:r>
            <a:r>
              <a:rPr lang="en-US" dirty="0"/>
              <a:t>: PHP (for contact form processing and admin role management)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: MySQL (for storing sermon uploads, messages, and admin 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i="1" dirty="0"/>
              <a:t>Why These Tools</a:t>
            </a:r>
            <a:r>
              <a:rPr lang="en-US" b="1" i="1" dirty="0" smtClean="0"/>
              <a:t>?</a:t>
            </a:r>
            <a:endParaRPr lang="en-US" i="1" dirty="0"/>
          </a:p>
          <a:p>
            <a:pPr lvl="1"/>
            <a:r>
              <a:rPr lang="en-US" b="1" dirty="0"/>
              <a:t>HTML/CSS/JavaScript</a:t>
            </a:r>
            <a:r>
              <a:rPr lang="en-US" dirty="0"/>
              <a:t>: Ensure a modern, responsive design.</a:t>
            </a:r>
          </a:p>
          <a:p>
            <a:pPr lvl="1"/>
            <a:r>
              <a:rPr lang="en-US" b="1" dirty="0"/>
              <a:t>PHP/MySQL</a:t>
            </a:r>
            <a:r>
              <a:rPr lang="en-US" dirty="0"/>
              <a:t>: Provide robust backend functionality and data management.</a:t>
            </a:r>
          </a:p>
          <a:p>
            <a:r>
              <a:rPr lang="en-US" b="1" i="1" dirty="0"/>
              <a:t>Notable Tools</a:t>
            </a:r>
            <a:r>
              <a:rPr lang="en-US" i="1" dirty="0"/>
              <a:t>: </a:t>
            </a:r>
            <a:r>
              <a:rPr lang="en-US" dirty="0"/>
              <a:t>Flex box, CSS media queries for responsive layout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   ERD </a:t>
            </a:r>
            <a:r>
              <a:rPr lang="en-US" b="1" i="1" dirty="0"/>
              <a:t>Diagram</a:t>
            </a:r>
            <a:r>
              <a:rPr lang="en-US" i="1" dirty="0"/>
              <a:t>: </a:t>
            </a:r>
            <a:endParaRPr lang="en-US" i="1" dirty="0" smtClean="0"/>
          </a:p>
          <a:p>
            <a:r>
              <a:rPr lang="en-US" b="1" dirty="0"/>
              <a:t>Entities and Relationships:</a:t>
            </a:r>
          </a:p>
          <a:p>
            <a:r>
              <a:rPr lang="en-US" b="1" dirty="0"/>
              <a:t>Sermons</a:t>
            </a:r>
            <a:r>
              <a:rPr lang="en-US" dirty="0"/>
              <a:t>: Stores information about the sermons uploaded to the website.</a:t>
            </a:r>
          </a:p>
          <a:p>
            <a:r>
              <a:rPr lang="en-US" b="1" dirty="0"/>
              <a:t>Messages</a:t>
            </a:r>
            <a:r>
              <a:rPr lang="en-US" dirty="0"/>
              <a:t>: Stores messages sent through the contact form.</a:t>
            </a:r>
          </a:p>
          <a:p>
            <a:r>
              <a:rPr lang="en-US" b="1" dirty="0"/>
              <a:t>Admins</a:t>
            </a:r>
            <a:r>
              <a:rPr lang="en-US" dirty="0"/>
              <a:t>: Stores information about the website administrators, each having a role.</a:t>
            </a:r>
          </a:p>
          <a:p>
            <a:r>
              <a:rPr lang="en-US" b="1" dirty="0"/>
              <a:t>Churches</a:t>
            </a:r>
            <a:r>
              <a:rPr lang="en-US" dirty="0"/>
              <a:t>: Stores information about different churches under the evangelist.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Explanation</a:t>
            </a:r>
            <a:r>
              <a:rPr lang="en-US" i="1" dirty="0"/>
              <a:t>:</a:t>
            </a:r>
          </a:p>
          <a:p>
            <a:pPr lvl="1"/>
            <a:r>
              <a:rPr lang="en-US" b="1" dirty="0"/>
              <a:t>Sermons Table</a:t>
            </a:r>
            <a:r>
              <a:rPr lang="en-US" dirty="0"/>
              <a:t>: Manages sermon uploads and details.</a:t>
            </a:r>
          </a:p>
          <a:p>
            <a:pPr lvl="1"/>
            <a:r>
              <a:rPr lang="en-US" b="1" dirty="0"/>
              <a:t>Messages Table</a:t>
            </a:r>
            <a:r>
              <a:rPr lang="en-US" dirty="0"/>
              <a:t>: Stores contact form submissions.</a:t>
            </a:r>
          </a:p>
          <a:p>
            <a:pPr lvl="1"/>
            <a:r>
              <a:rPr lang="en-US" b="1" dirty="0"/>
              <a:t>Admins Table</a:t>
            </a:r>
            <a:r>
              <a:rPr lang="en-US" dirty="0"/>
              <a:t>: Controls role-based access.</a:t>
            </a:r>
          </a:p>
          <a:p>
            <a:pPr lvl="1"/>
            <a:r>
              <a:rPr lang="en-US" b="1" dirty="0"/>
              <a:t>Churches Table</a:t>
            </a:r>
            <a:r>
              <a:rPr lang="en-US" dirty="0"/>
              <a:t>: Provides data about churches under the evangelist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3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Step-by-Step Walkthrough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 visits the homepage and accesses sermons, church events, or submits messages.</a:t>
            </a:r>
          </a:p>
          <a:p>
            <a:pPr lvl="1"/>
            <a:r>
              <a:rPr lang="en-US" dirty="0"/>
              <a:t>Admins log in with role-based permissions to upload sermons, respond to messages, or manage church information.</a:t>
            </a:r>
          </a:p>
          <a:p>
            <a:pPr lvl="1"/>
            <a:r>
              <a:rPr lang="en-US" dirty="0"/>
              <a:t>The system routes data from the front-end forms to the MySQL database via PHP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&amp; Impact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Provides church members with easy access to content from any device.</a:t>
            </a:r>
          </a:p>
          <a:p>
            <a:pPr lvl="1"/>
            <a:r>
              <a:rPr lang="en-US" dirty="0"/>
              <a:t>Reduces admin workload through role-based access and automation.</a:t>
            </a:r>
          </a:p>
          <a:p>
            <a:pPr lvl="1"/>
            <a:r>
              <a:rPr lang="en-US" dirty="0"/>
              <a:t>Increases engagement with church events, services, and online giving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community outreach following </a:t>
            </a:r>
            <a:r>
              <a:rPr lang="en-US" dirty="0" smtClean="0"/>
              <a:t>a digitally inclusive and innovative online </a:t>
            </a:r>
            <a:r>
              <a:rPr lang="en-US" dirty="0"/>
              <a:t>platform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1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Projections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Cost Breakdown</a:t>
            </a:r>
            <a:r>
              <a:rPr lang="en-US" i="1" dirty="0"/>
              <a:t>:</a:t>
            </a:r>
          </a:p>
          <a:p>
            <a:pPr lvl="1"/>
            <a:r>
              <a:rPr lang="en-US" b="1" dirty="0"/>
              <a:t>Hosting &amp; Domain</a:t>
            </a:r>
            <a:r>
              <a:rPr lang="en-US" dirty="0"/>
              <a:t>: Estimated $100/year</a:t>
            </a:r>
          </a:p>
          <a:p>
            <a:pPr lvl="1"/>
            <a:r>
              <a:rPr lang="en-US" b="1" dirty="0"/>
              <a:t>Development Tools</a:t>
            </a:r>
            <a:r>
              <a:rPr lang="en-US" dirty="0"/>
              <a:t>: Free (open-source technologies like PHP, MySQL)</a:t>
            </a:r>
          </a:p>
          <a:p>
            <a:pPr lvl="1"/>
            <a:r>
              <a:rPr lang="en-US" b="1" dirty="0"/>
              <a:t>Maintenance</a:t>
            </a:r>
            <a:r>
              <a:rPr lang="en-US" dirty="0"/>
              <a:t>: Estimated $200/year for updates and additional features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i="1" dirty="0"/>
              <a:t>Scalability</a:t>
            </a:r>
            <a:r>
              <a:rPr lang="en-US" i="1" dirty="0"/>
              <a:t>: </a:t>
            </a:r>
            <a:r>
              <a:rPr lang="en-US" dirty="0"/>
              <a:t>Additional features like member registration, online donation tracking, or a mobile app could be added for approximately $500 in future development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239</TotalTime>
  <Words>671</Words>
  <Application>Microsoft Office PowerPoint</Application>
  <PresentationFormat>On-screen Show (4:3)</PresentationFormat>
  <Paragraphs>86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Rainbow Faith Ministry Website(Connecting faith and community through an engaging digital experience.)</vt:lpstr>
      <vt:lpstr>problem Statement</vt:lpstr>
      <vt:lpstr>Solution</vt:lpstr>
      <vt:lpstr>Project Overview</vt:lpstr>
      <vt:lpstr>Tech Stack</vt:lpstr>
      <vt:lpstr>Database Design</vt:lpstr>
      <vt:lpstr>How It Works </vt:lpstr>
      <vt:lpstr>Benefits &amp; Impact</vt:lpstr>
      <vt:lpstr>Cost Projections </vt:lpstr>
      <vt:lpstr>Future Plans </vt:lpstr>
      <vt:lpstr>Demo </vt:lpstr>
      <vt:lpstr>Call to Action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40</cp:revision>
  <dcterms:created xsi:type="dcterms:W3CDTF">2024-10-23T11:58:26Z</dcterms:created>
  <dcterms:modified xsi:type="dcterms:W3CDTF">2024-10-23T16:07:07Z</dcterms:modified>
</cp:coreProperties>
</file>