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"/>
  </p:notesMasterIdLst>
  <p:sldIdLst>
    <p:sldId id="304" r:id="rId2"/>
    <p:sldId id="305" r:id="rId3"/>
    <p:sldId id="257" r:id="rId4"/>
    <p:sldId id="30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6C"/>
    <a:srgbClr val="020000"/>
    <a:srgbClr val="9A6C29"/>
    <a:srgbClr val="A2A7B1"/>
    <a:srgbClr val="AFC7E4"/>
    <a:srgbClr val="79B3E1"/>
    <a:srgbClr val="1D396B"/>
    <a:srgbClr val="323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55" autoAdjust="0"/>
  </p:normalViewPr>
  <p:slideViewPr>
    <p:cSldViewPr>
      <p:cViewPr>
        <p:scale>
          <a:sx n="185" d="100"/>
          <a:sy n="185" d="100"/>
        </p:scale>
        <p:origin x="-9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fld id="{1461B3DA-DECB-404A-BAE5-32EE7319A5A0}" type="datetimeFigureOut">
              <a:rPr lang="en-US"/>
              <a:pPr>
                <a:defRPr/>
              </a:pPr>
              <a:t>9/29/13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fld id="{DB9CAAD0-11AF-2C4D-B2B3-BF40BA2A273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4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CAAD0-11AF-2C4D-B2B3-BF40BA2A27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business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value</a:t>
            </a:r>
            <a:r>
              <a:rPr lang="es-ES" baseline="0" dirty="0" smtClean="0"/>
              <a:t>?</a:t>
            </a:r>
            <a:endParaRPr lang="es-ES" dirty="0" smtClean="0"/>
          </a:p>
          <a:p>
            <a:endParaRPr lang="es-ES" dirty="0" smtClean="0"/>
          </a:p>
          <a:p>
            <a:pPr marL="171450" indent="-171450">
              <a:buFont typeface="Wingdings" charset="0"/>
              <a:buChar char="à"/>
            </a:pPr>
            <a:r>
              <a:rPr lang="es-ES" dirty="0" smtClean="0"/>
              <a:t>A</a:t>
            </a:r>
            <a:r>
              <a:rPr lang="es-ES" baseline="0" dirty="0" smtClean="0"/>
              <a:t> new </a:t>
            </a:r>
            <a:r>
              <a:rPr lang="es-ES" baseline="0" dirty="0" err="1" smtClean="0"/>
              <a:t>feature</a:t>
            </a:r>
            <a:r>
              <a:rPr lang="es-ES" baseline="0" dirty="0" smtClean="0"/>
              <a:t>?</a:t>
            </a:r>
          </a:p>
          <a:p>
            <a:pPr marL="0" indent="0">
              <a:buFont typeface="Wingdings" charset="0"/>
              <a:buNone/>
            </a:pPr>
            <a:endParaRPr lang="es-ES" baseline="0" dirty="0" smtClean="0">
              <a:sym typeface="Wingdings"/>
            </a:endParaRPr>
          </a:p>
          <a:p>
            <a:pPr marL="0" indent="0">
              <a:buFont typeface="Wingdings" charset="0"/>
              <a:buNone/>
            </a:pPr>
            <a:r>
              <a:rPr lang="es-ES" baseline="0" dirty="0" smtClean="0">
                <a:sym typeface="Wingdings"/>
              </a:rPr>
              <a:t>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improved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?</a:t>
            </a:r>
          </a:p>
          <a:p>
            <a:pPr marL="0" indent="0">
              <a:buFont typeface="Wingdings" charset="0"/>
              <a:buNone/>
            </a:pPr>
            <a:endParaRPr lang="es-ES" baseline="0" dirty="0" smtClean="0"/>
          </a:p>
          <a:p>
            <a:pPr marL="171450" indent="-171450">
              <a:buFont typeface="Wingdings" charset="0"/>
              <a:buChar char="à"/>
            </a:pPr>
            <a:r>
              <a:rPr lang="es-ES" baseline="0" dirty="0" err="1" smtClean="0">
                <a:sym typeface="Wingdings"/>
              </a:rPr>
              <a:t>Fewer</a:t>
            </a:r>
            <a:r>
              <a:rPr lang="es-ES" baseline="0" dirty="0" smtClean="0">
                <a:sym typeface="Wingdings"/>
              </a:rPr>
              <a:t> bugs?</a:t>
            </a:r>
          </a:p>
          <a:p>
            <a:pPr marL="171450" indent="-171450">
              <a:buFont typeface="Wingdings" charset="0"/>
              <a:buChar char="à"/>
            </a:pPr>
            <a:endParaRPr lang="es-ES" baseline="0" dirty="0" smtClean="0">
              <a:sym typeface="Wingdings"/>
            </a:endParaRPr>
          </a:p>
          <a:p>
            <a:pPr marL="171450" indent="-171450">
              <a:buFont typeface="Wingdings" charset="0"/>
              <a:buChar char="à"/>
            </a:pPr>
            <a:r>
              <a:rPr lang="es-ES" dirty="0" err="1" smtClean="0"/>
              <a:t>Don</a:t>
            </a:r>
            <a:r>
              <a:rPr lang="es-ES" dirty="0" err="1" smtClean="0"/>
              <a:t>´t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piss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off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slow</a:t>
            </a:r>
            <a:r>
              <a:rPr lang="es-ES" baseline="0" dirty="0" smtClean="0"/>
              <a:t>/</a:t>
            </a:r>
            <a:r>
              <a:rPr lang="es-ES" baseline="0" dirty="0" err="1" smtClean="0"/>
              <a:t>ugly</a:t>
            </a:r>
            <a:r>
              <a:rPr lang="es-ES" baseline="0" dirty="0" smtClean="0"/>
              <a:t>/</a:t>
            </a:r>
            <a:r>
              <a:rPr lang="es-ES" baseline="0" dirty="0" err="1" smtClean="0"/>
              <a:t>pretty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product</a:t>
            </a:r>
            <a:endParaRPr lang="es-ES" baseline="0" dirty="0" smtClean="0"/>
          </a:p>
          <a:p>
            <a:pPr marL="171450" indent="-171450">
              <a:buFont typeface="Wingdings" charset="0"/>
              <a:buChar char="à"/>
            </a:pPr>
            <a:endParaRPr lang="es-ES" baseline="0" dirty="0" smtClean="0"/>
          </a:p>
          <a:p>
            <a:pPr marL="171450" indent="-171450">
              <a:buFont typeface="Wingdings" charset="0"/>
              <a:buChar char="à"/>
            </a:pPr>
            <a:r>
              <a:rPr lang="es-ES" baseline="0" dirty="0" err="1" smtClean="0"/>
              <a:t>Easier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evolution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?</a:t>
            </a:r>
          </a:p>
          <a:p>
            <a:pPr marL="171450" indent="-171450">
              <a:buFont typeface="Wingdings" charset="0"/>
              <a:buChar char="à"/>
            </a:pPr>
            <a:endParaRPr lang="es-ES" baseline="0" dirty="0" smtClean="0"/>
          </a:p>
          <a:p>
            <a:pPr marL="171450" indent="-171450">
              <a:buFont typeface="Wingdings" charset="0"/>
              <a:buChar char="à"/>
            </a:pPr>
            <a:r>
              <a:rPr lang="es-ES" dirty="0" err="1" smtClean="0"/>
              <a:t>Write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unit</a:t>
            </a:r>
            <a:r>
              <a:rPr lang="es-ES" baseline="0" dirty="0" smtClean="0"/>
              <a:t> test </a:t>
            </a:r>
            <a:r>
              <a:rPr lang="es-ES" baseline="0" dirty="0" err="1" smtClean="0"/>
              <a:t>before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fixing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complex</a:t>
            </a:r>
            <a:r>
              <a:rPr lang="es-ES" baseline="0" dirty="0" smtClean="0"/>
              <a:t> bug?</a:t>
            </a:r>
          </a:p>
          <a:p>
            <a:pPr marL="171450" indent="-171450">
              <a:buFont typeface="Wingdings" charset="0"/>
              <a:buChar char="à"/>
            </a:pPr>
            <a:endParaRPr lang="es-ES" baseline="0" dirty="0" smtClean="0"/>
          </a:p>
          <a:p>
            <a:pPr marL="0" indent="0">
              <a:buFont typeface="Wingdings" charset="0"/>
              <a:buNone/>
            </a:pPr>
            <a:endParaRPr lang="es-ES" baseline="0" dirty="0" smtClean="0"/>
          </a:p>
          <a:p>
            <a:pPr marL="0" indent="0">
              <a:buFont typeface="Wingdings" charset="0"/>
              <a:buNone/>
            </a:pPr>
            <a:r>
              <a:rPr lang="es-ES" baseline="0" dirty="0" smtClean="0"/>
              <a:t>Business </a:t>
            </a:r>
            <a:r>
              <a:rPr lang="es-ES" baseline="0" dirty="0" err="1" smtClean="0"/>
              <a:t>Value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EVERYTHING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perople</a:t>
            </a:r>
            <a:r>
              <a:rPr lang="es-ES" baseline="0" dirty="0" smtClean="0"/>
              <a:t> more </a:t>
            </a:r>
            <a:r>
              <a:rPr lang="es-ES" baseline="0" dirty="0" err="1" smtClean="0"/>
              <a:t>likely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give</a:t>
            </a:r>
            <a:r>
              <a:rPr lang="es-ES" baseline="0" dirty="0" smtClean="0"/>
              <a:t> use </a:t>
            </a:r>
            <a:r>
              <a:rPr lang="es-ES" baseline="0" dirty="0" err="1" smtClean="0"/>
              <a:t>their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money</a:t>
            </a:r>
            <a:r>
              <a:rPr lang="es-ES" baseline="0" dirty="0" smtClean="0"/>
              <a:t> </a:t>
            </a:r>
            <a:r>
              <a:rPr lang="es-ES" baseline="0" dirty="0" smtClean="0">
                <a:sym typeface="Wingdings"/>
              </a:rPr>
              <a:t> So </a:t>
            </a:r>
            <a:r>
              <a:rPr lang="es-ES" baseline="0" dirty="0" err="1" smtClean="0">
                <a:sym typeface="Wingdings"/>
              </a:rPr>
              <a:t>we</a:t>
            </a:r>
            <a:r>
              <a:rPr lang="es-ES" baseline="0" dirty="0" smtClean="0">
                <a:sym typeface="Wingdings"/>
              </a:rPr>
              <a:t>  </a:t>
            </a:r>
            <a:r>
              <a:rPr lang="es-ES" baseline="0" dirty="0" err="1" smtClean="0">
                <a:sym typeface="Wingdings"/>
              </a:rPr>
              <a:t>want</a:t>
            </a:r>
            <a:r>
              <a:rPr lang="es-ES" baseline="0" dirty="0" smtClean="0">
                <a:sym typeface="Wingdings"/>
              </a:rPr>
              <a:t> </a:t>
            </a:r>
            <a:r>
              <a:rPr lang="es-ES" baseline="0" dirty="0" err="1" smtClean="0">
                <a:sym typeface="Wingdings"/>
              </a:rPr>
              <a:t>to</a:t>
            </a:r>
            <a:r>
              <a:rPr lang="es-ES" baseline="0" dirty="0" smtClean="0">
                <a:sym typeface="Wingdings"/>
              </a:rPr>
              <a:t> </a:t>
            </a:r>
            <a:r>
              <a:rPr lang="es-ES" baseline="0" dirty="0" err="1" smtClean="0">
                <a:sym typeface="Wingdings"/>
              </a:rPr>
              <a:t>generate</a:t>
            </a:r>
            <a:r>
              <a:rPr lang="es-ES" baseline="0" dirty="0" smtClean="0">
                <a:sym typeface="Wingdings"/>
              </a:rPr>
              <a:t> more </a:t>
            </a:r>
            <a:r>
              <a:rPr lang="es-ES" baseline="0" dirty="0" err="1" smtClean="0">
                <a:sym typeface="Wingdings"/>
              </a:rPr>
              <a:t>business</a:t>
            </a:r>
            <a:r>
              <a:rPr lang="es-ES" baseline="0" dirty="0" smtClean="0">
                <a:sym typeface="Wingdings"/>
              </a:rPr>
              <a:t> </a:t>
            </a:r>
            <a:r>
              <a:rPr lang="es-ES" baseline="0" smtClean="0">
                <a:sym typeface="Wingdings"/>
              </a:rPr>
              <a:t>value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CAAD0-11AF-2C4D-B2B3-BF40BA2A273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decisions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numbers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CAAD0-11AF-2C4D-B2B3-BF40BA2A27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in-Powerpoint-Title-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240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defRPr sz="2200" baseline="0">
                <a:solidFill>
                  <a:srgbClr val="2626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838201"/>
            <a:ext cx="8077200" cy="48006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charset="0"/>
              </a:rPr>
              <a:t>Second level</a:t>
            </a:r>
          </a:p>
          <a:p>
            <a:pPr lvl="2"/>
            <a:r>
              <a:rPr lang="en-US" dirty="0" smtClean="0">
                <a:sym typeface="Arial" charset="0"/>
              </a:rPr>
              <a:t>Third level</a:t>
            </a:r>
          </a:p>
        </p:txBody>
      </p:sp>
      <p:pic>
        <p:nvPicPr>
          <p:cNvPr id="3" name="Picture 2" descr="Spain-Powerpoint-Content-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470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47800"/>
            <a:ext cx="70866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ヒラギノ角ゴ ProN W3" charset="-128"/>
                <a:cs typeface="Arial"/>
              </a:rPr>
              <a:t>Metrics Everywhere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ヒラギノ角ゴ ProN W3" charset="-128"/>
              <a:cs typeface="Arial"/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Advanced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Liferay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 monitoring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ヒラギノ角ゴ ProN W3" charset="-128"/>
              <a:cs typeface="Arial"/>
            </a:endParaRPr>
          </a:p>
          <a:p>
            <a:pPr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ヒラギノ角ゴ ProN W3" charset="-128"/>
              <a:cs typeface="Arial"/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Miguel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Ángel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 Pastor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Olivar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ヒラギノ角ゴ ProN W3" charset="-128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47800"/>
            <a:ext cx="7086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ヒラギノ角ゴ ProN W3" charset="-128"/>
                <a:cs typeface="Arial"/>
              </a:rPr>
              <a:t>About me?? Not sure if this is important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ヒラギノ角ゴ ProN W3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413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35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.Nordic Slide Deck.ptox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2012.Nordic Slide Deck.ptox.potx</Template>
  <TotalTime>984</TotalTime>
  <Pages>0</Pages>
  <Words>99</Words>
  <Characters>0</Characters>
  <Application>Microsoft Macintosh PowerPoint</Application>
  <PresentationFormat>Presentación en pantalla (4:3)</PresentationFormat>
  <Lines>0</Lines>
  <Paragraphs>25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2012.Nordic Slide Deck.ptox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Liferay</dc:creator>
  <cp:keywords/>
  <dc:description/>
  <cp:lastModifiedBy>Miguel Angel Pastor Olivar</cp:lastModifiedBy>
  <cp:revision>23</cp:revision>
  <dcterms:created xsi:type="dcterms:W3CDTF">2012-06-22T16:56:20Z</dcterms:created>
  <dcterms:modified xsi:type="dcterms:W3CDTF">2013-09-29T23:17:25Z</dcterms:modified>
</cp:coreProperties>
</file>