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2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FDC8-205A-2B4B-9526-C56B651909E0}" type="datetimeFigureOut">
              <a:rPr lang="en-US" smtClean="0"/>
              <a:t>7/1/14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AB59-B9B7-DB40-86BC-05661A34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16" y="129638"/>
            <a:ext cx="791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 provide the core functionality of any programming language. Keywords</a:t>
            </a:r>
          </a:p>
          <a:p>
            <a:r>
              <a:rPr lang="en-US" dirty="0"/>
              <a:t>are reserved words and we can't use them to name anything else in our programs.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16" y="2185408"/>
            <a:ext cx="27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Lexical elements - Keyword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416" y="2880416"/>
            <a:ext cx="7732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 provide character sequences that allow us to perform all sorts of</a:t>
            </a:r>
          </a:p>
          <a:p>
            <a:r>
              <a:rPr lang="en-US" dirty="0"/>
              <a:t>operations within our programs. Some of these operations include declaring and</a:t>
            </a:r>
          </a:p>
          <a:p>
            <a:r>
              <a:rPr lang="en-US" dirty="0"/>
              <a:t>executing blocks of code, performing mathematical calculations, manipulating</a:t>
            </a:r>
          </a:p>
          <a:p>
            <a:r>
              <a:rPr lang="en-US" dirty="0"/>
              <a:t>memory, and applying conditional logic.</a:t>
            </a:r>
          </a:p>
        </p:txBody>
      </p:sp>
      <p:pic>
        <p:nvPicPr>
          <p:cNvPr id="8" name="Picture 7" descr="Screen Shot 2014-07-01 at 7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75969"/>
            <a:ext cx="9004300" cy="1968500"/>
          </a:xfrm>
          <a:prstGeom prst="rect">
            <a:avLst/>
          </a:prstGeom>
        </p:spPr>
      </p:pic>
      <p:pic>
        <p:nvPicPr>
          <p:cNvPr id="9" name="Picture 8" descr="Screen Shot 2014-07-01 at 7.2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" y="4126292"/>
            <a:ext cx="9029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926" y="306186"/>
            <a:ext cx="82439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functions are </a:t>
            </a:r>
            <a:r>
              <a:rPr lang="en-US" dirty="0" smtClean="0"/>
              <a:t>pre-declared </a:t>
            </a:r>
            <a:r>
              <a:rPr lang="en-US" dirty="0"/>
              <a:t>and provide extended functionality to </a:t>
            </a:r>
            <a:r>
              <a:rPr lang="en-US" dirty="0" smtClean="0"/>
              <a:t>the language</a:t>
            </a:r>
            <a:r>
              <a:rPr lang="en-US" dirty="0"/>
              <a:t>. The functionality for using Go's internal data structures, </a:t>
            </a:r>
            <a:r>
              <a:rPr lang="en-US" dirty="0" smtClean="0"/>
              <a:t>handling memory </a:t>
            </a:r>
            <a:r>
              <a:rPr lang="en-US" dirty="0"/>
              <a:t>allocations, de-allocations and exception handling are supported with </a:t>
            </a:r>
            <a:r>
              <a:rPr lang="en-US" dirty="0" smtClean="0"/>
              <a:t>the built</a:t>
            </a:r>
            <a:r>
              <a:rPr lang="en-US" dirty="0"/>
              <a:t>-in </a:t>
            </a:r>
            <a:r>
              <a:rPr lang="en-US" dirty="0" smtClean="0"/>
              <a:t>functions. Don't </a:t>
            </a:r>
            <a:r>
              <a:rPr lang="en-US" dirty="0"/>
              <a:t>confuse the built-in functions with keywords. These are not keywords</a:t>
            </a:r>
            <a:r>
              <a:rPr lang="en-US" dirty="0" smtClean="0"/>
              <a:t>, they </a:t>
            </a:r>
            <a:r>
              <a:rPr lang="en-US" dirty="0"/>
              <a:t>are </a:t>
            </a:r>
            <a:r>
              <a:rPr lang="en-US" dirty="0" smtClean="0"/>
              <a:t>functions </a:t>
            </a:r>
            <a:r>
              <a:rPr lang="en-US" dirty="0"/>
              <a:t>that have been implemented by the Go language team and </a:t>
            </a:r>
            <a:r>
              <a:rPr lang="en-US" dirty="0" smtClean="0"/>
              <a:t>are globally </a:t>
            </a:r>
            <a:r>
              <a:rPr lang="en-US" dirty="0"/>
              <a:t>available to us.</a:t>
            </a:r>
          </a:p>
        </p:txBody>
      </p:sp>
      <p:pic>
        <p:nvPicPr>
          <p:cNvPr id="5" name="Picture 4" descr="Screen Shot 2014-07-01 at 7.2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581260"/>
            <a:ext cx="90170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737" y="4400007"/>
            <a:ext cx="300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golang.org</a:t>
            </a:r>
            <a:r>
              <a:rPr lang="en-US" dirty="0" smtClean="0"/>
              <a:t>/</a:t>
            </a:r>
            <a:r>
              <a:rPr lang="en-US" dirty="0" err="1" smtClean="0"/>
              <a:t>pkg</a:t>
            </a:r>
            <a:r>
              <a:rPr lang="en-US" dirty="0" smtClean="0"/>
              <a:t>/</a:t>
            </a:r>
            <a:r>
              <a:rPr lang="en-US" dirty="0" err="1" smtClean="0"/>
              <a:t>builtin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7-01 at 7.2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0"/>
            <a:ext cx="6716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01 at 7.3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404919"/>
            <a:ext cx="90297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93" y="238145"/>
            <a:ext cx="777057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dirty="0" smtClean="0"/>
              <a:t>pre-declared </a:t>
            </a:r>
            <a:r>
              <a:rPr lang="en-US" dirty="0"/>
              <a:t>numeric types in the language as well. These types take</a:t>
            </a:r>
          </a:p>
          <a:p>
            <a:r>
              <a:rPr lang="en-US" dirty="0"/>
              <a:t>their memory size and representation based on the architecture of the operating</a:t>
            </a:r>
          </a:p>
          <a:p>
            <a:r>
              <a:rPr lang="en-US" dirty="0"/>
              <a:t>system we are building our programs against. Many Go programmers use these</a:t>
            </a:r>
          </a:p>
          <a:p>
            <a:r>
              <a:rPr lang="en-US" dirty="0"/>
              <a:t>types when possible because using an integer size that matches the size of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Word efficient</a:t>
            </a:r>
            <a:r>
              <a:rPr lang="en-US" dirty="0"/>
              <a:t>. We can take advantage of this efficiency without</a:t>
            </a:r>
          </a:p>
          <a:p>
            <a:r>
              <a:rPr lang="en-US" dirty="0"/>
              <a:t>requiring code changes for each platform we build our programs against.</a:t>
            </a:r>
          </a:p>
        </p:txBody>
      </p:sp>
    </p:spTree>
    <p:extLst>
      <p:ext uri="{BB962C8B-B14F-4D97-AF65-F5344CB8AC3E}">
        <p14:creationId xmlns:p14="http://schemas.microsoft.com/office/powerpoint/2010/main" val="5323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0" y="362887"/>
            <a:ext cx="158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472" y="783342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variable are initialized to at least there default 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declaring the variable to a default value use the keyword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short variable declaration operator when declaring and </a:t>
            </a:r>
            <a:r>
              <a:rPr lang="en-US" dirty="0" err="1" smtClean="0"/>
              <a:t>initing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Convert values to specific types. There is no casting in Go.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180" y="2136938"/>
            <a:ext cx="165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Constants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472" y="2750178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When declaring a constant use the keyword const.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Constants require direct </a:t>
            </a:r>
            <a:r>
              <a:rPr lang="en-US" dirty="0" err="1" smtClean="0"/>
              <a:t>initing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Can’t use the short variable declaration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869" y="4218563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www.goinggo.net</a:t>
            </a:r>
            <a:r>
              <a:rPr lang="en-US" dirty="0" smtClean="0"/>
              <a:t>/2014/04/introduction-to-numeric-constants-in-</a:t>
            </a:r>
            <a:r>
              <a:rPr lang="en-US" dirty="0" err="1" smtClean="0"/>
              <a:t>go.html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1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Ardan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Kennedy</dc:creator>
  <cp:lastModifiedBy>William Kennedy</cp:lastModifiedBy>
  <cp:revision>11</cp:revision>
  <dcterms:created xsi:type="dcterms:W3CDTF">2014-07-01T23:16:49Z</dcterms:created>
  <dcterms:modified xsi:type="dcterms:W3CDTF">2014-07-02T01:57:25Z</dcterms:modified>
</cp:coreProperties>
</file>