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33"/>
  </p:notesMasterIdLst>
  <p:handoutMasterIdLst>
    <p:handoutMasterId r:id="rId34"/>
  </p:handoutMasterIdLst>
  <p:sldIdLst>
    <p:sldId id="261" r:id="rId2"/>
    <p:sldId id="292" r:id="rId3"/>
    <p:sldId id="290" r:id="rId4"/>
    <p:sldId id="294" r:id="rId5"/>
    <p:sldId id="295" r:id="rId6"/>
    <p:sldId id="296" r:id="rId7"/>
    <p:sldId id="273" r:id="rId8"/>
    <p:sldId id="293" r:id="rId9"/>
    <p:sldId id="274" r:id="rId10"/>
    <p:sldId id="276" r:id="rId11"/>
    <p:sldId id="278" r:id="rId12"/>
    <p:sldId id="279" r:id="rId13"/>
    <p:sldId id="300" r:id="rId14"/>
    <p:sldId id="299" r:id="rId15"/>
    <p:sldId id="297" r:id="rId16"/>
    <p:sldId id="275" r:id="rId17"/>
    <p:sldId id="283" r:id="rId18"/>
    <p:sldId id="284" r:id="rId19"/>
    <p:sldId id="285" r:id="rId20"/>
    <p:sldId id="263" r:id="rId21"/>
    <p:sldId id="265" r:id="rId22"/>
    <p:sldId id="266" r:id="rId23"/>
    <p:sldId id="267" r:id="rId24"/>
    <p:sldId id="303" r:id="rId25"/>
    <p:sldId id="268" r:id="rId26"/>
    <p:sldId id="304" r:id="rId27"/>
    <p:sldId id="305" r:id="rId28"/>
    <p:sldId id="306" r:id="rId29"/>
    <p:sldId id="264" r:id="rId30"/>
    <p:sldId id="301" r:id="rId31"/>
    <p:sldId id="302" r:id="rId32"/>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p:cViewPr varScale="1">
        <p:scale>
          <a:sx n="101" d="100"/>
          <a:sy n="101" d="100"/>
        </p:scale>
        <p:origin x="138" y="31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0E8C005-3172-4E56-9156-FD7870F94231}" type="datetime2">
              <a:rPr lang="zh-TW" altLang="en-US" smtClean="0">
                <a:latin typeface="Microsoft JhengHei UI" panose="020B0604030504040204" pitchFamily="34" charset="-120"/>
                <a:ea typeface="Microsoft JhengHei UI" panose="020B0604030504040204" pitchFamily="34" charset="-120"/>
              </a:rPr>
              <a:t>2020年3月25日</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08FAD1D-910E-4884-9F17-0200497759DD}" type="datetime2">
              <a:rPr lang="zh-TW" altLang="en-US" smtClean="0"/>
              <a:pPr/>
              <a:t>2020年3月25日</a:t>
            </a:fld>
            <a:endParaRPr lang="zh-TW" altLang="en-US" dirty="0"/>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82869989-EB00-4EE7-BCB5-25BDC5BB29F8}" type="slidenum">
              <a:rPr lang="en-US" altLang="zh-TW" noProof="0" smtClean="0"/>
              <a:pPr/>
              <a:t>‹#›</a:t>
            </a:fld>
            <a:endParaRPr lang="zh-TW" altLang="en-US"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a:t>
            </a:fld>
            <a:endParaRPr lang="zh-TW" altLang="en-US" noProof="0" dirty="0"/>
          </a:p>
        </p:txBody>
      </p:sp>
    </p:spTree>
    <p:extLst>
      <p:ext uri="{BB962C8B-B14F-4D97-AF65-F5344CB8AC3E}">
        <p14:creationId xmlns:p14="http://schemas.microsoft.com/office/powerpoint/2010/main" val="195499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1">
        <a:schemeClr val="bg1"/>
      </p:bgRef>
    </p:bg>
    <p:spTree>
      <p:nvGrpSpPr>
        <p:cNvPr id="1" name=""/>
        <p:cNvGrpSpPr/>
        <p:nvPr/>
      </p:nvGrpSpPr>
      <p:grpSpPr>
        <a:xfrm>
          <a:off x="0" y="0"/>
          <a:ext cx="0" cy="0"/>
          <a:chOff x="0" y="0"/>
          <a:chExt cx="0" cy="0"/>
        </a:xfrm>
      </p:grpSpPr>
      <p:grpSp>
        <p:nvGrpSpPr>
          <p:cNvPr id="10" name="群組 9"/>
          <p:cNvGrpSpPr/>
          <p:nvPr/>
        </p:nvGrpSpPr>
        <p:grpSpPr>
          <a:xfrm>
            <a:off x="0" y="6208894"/>
            <a:ext cx="12192000" cy="649106"/>
            <a:chOff x="0" y="6208894"/>
            <a:chExt cx="12192000" cy="649106"/>
          </a:xfrm>
        </p:grpSpPr>
        <p:sp>
          <p:nvSpPr>
            <p:cNvPr id="2" name="矩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zh-TW" altLang="en-US" noProof="0" dirty="0">
                <a:latin typeface="細明體" panose="02020509000000000000" pitchFamily="49" charset="-120"/>
                <a:ea typeface="細明體" panose="02020509000000000000" pitchFamily="49" charset="-120"/>
              </a:endParaRPr>
            </a:p>
          </p:txBody>
        </p:sp>
        <p:cxnSp>
          <p:nvCxnSpPr>
            <p:cNvPr id="7" name="直線接點​​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接點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標題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微軟正黑體" panose="020B0604030504040204" pitchFamily="34" charset="-120"/>
                <a:ea typeface="微軟正黑體" panose="020B0604030504040204" pitchFamily="34" charset="-120"/>
                <a:cs typeface="+mj-cs"/>
              </a:defRPr>
            </a:lvl1pPr>
          </a:lstStyle>
          <a:p>
            <a:pPr rtl="0"/>
            <a:r>
              <a:rPr lang="zh-TW" altLang="en-US" noProof="0"/>
              <a:t>按一下以編輯母片標題樣式</a:t>
            </a:r>
            <a:endParaRPr kumimoji="0" lang="zh-TW" altLang="en-US" noProof="0" dirty="0"/>
          </a:p>
        </p:txBody>
      </p:sp>
      <p:sp>
        <p:nvSpPr>
          <p:cNvPr id="17" name="副標題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latin typeface="細明體" panose="02020509000000000000" pitchFamily="49" charset="-120"/>
                <a:ea typeface="細明體" panose="02020509000000000000" pitchFamily="49" charset="-12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TW" altLang="en-US" noProof="0"/>
              <a:t>按一下以編輯母片子標題樣式</a:t>
            </a:r>
            <a:endParaRPr kumimoji="0" lang="zh-TW" altLang="en-US" noProof="0" dirty="0"/>
          </a:p>
        </p:txBody>
      </p:sp>
      <p:sp>
        <p:nvSpPr>
          <p:cNvPr id="30" name="日期預留位置 29"/>
          <p:cNvSpPr>
            <a:spLocks noGrp="1"/>
          </p:cNvSpPr>
          <p:nvPr>
            <p:ph type="dt" sz="half" idx="10"/>
          </p:nvPr>
        </p:nvSpPr>
        <p:spPr/>
        <p:txBody>
          <a:bodyPr rtlCol="0"/>
          <a:lstStyle>
            <a:lvl1pPr>
              <a:defRPr>
                <a:latin typeface="細明體" panose="02020509000000000000" pitchFamily="49" charset="-120"/>
                <a:ea typeface="細明體" panose="02020509000000000000" pitchFamily="49" charset="-120"/>
              </a:defRPr>
            </a:lvl1pPr>
          </a:lstStyle>
          <a:p>
            <a:fld id="{176010F5-1FDB-4412-9DA5-0DC277F3AA47}" type="datetime2">
              <a:rPr lang="zh-TW" altLang="en-US" smtClean="0"/>
              <a:pPr/>
              <a:t>2020年3月25日</a:t>
            </a:fld>
            <a:endParaRPr lang="zh-TW" altLang="en-US" dirty="0"/>
          </a:p>
        </p:txBody>
      </p:sp>
      <p:sp>
        <p:nvSpPr>
          <p:cNvPr id="19" name="頁尾預留位置 18"/>
          <p:cNvSpPr>
            <a:spLocks noGrp="1"/>
          </p:cNvSpPr>
          <p:nvPr>
            <p:ph type="ftr" sz="quarter" idx="11"/>
          </p:nvPr>
        </p:nvSpPr>
        <p:spPr/>
        <p:txBody>
          <a:bodyPr rtlCol="0"/>
          <a:lstStyle>
            <a:lvl1pPr>
              <a:defRPr>
                <a:latin typeface="細明體" panose="02020509000000000000" pitchFamily="49" charset="-120"/>
                <a:ea typeface="細明體" panose="02020509000000000000" pitchFamily="49" charset="-120"/>
              </a:defRPr>
            </a:lvl1pPr>
          </a:lstStyle>
          <a:p>
            <a:r>
              <a:rPr lang="zh-TW" altLang="en-US" noProof="0" dirty="0"/>
              <a:t>新增頁尾</a:t>
            </a:r>
          </a:p>
        </p:txBody>
      </p:sp>
      <p:sp>
        <p:nvSpPr>
          <p:cNvPr id="27" name="投影片編號預留位置 26"/>
          <p:cNvSpPr>
            <a:spLocks noGrp="1"/>
          </p:cNvSpPr>
          <p:nvPr>
            <p:ph type="sldNum" sz="quarter" idx="12"/>
          </p:nvPr>
        </p:nvSpPr>
        <p:spPr/>
        <p:txBody>
          <a:bodyPr rtlCol="0"/>
          <a:lstStyle>
            <a:lvl1pPr>
              <a:defRPr>
                <a:latin typeface="細明體" panose="02020509000000000000" pitchFamily="49" charset="-120"/>
                <a:ea typeface="細明體" panose="02020509000000000000" pitchFamily="49" charset="-120"/>
              </a:defRPr>
            </a:lvl1pPr>
          </a:lstStyle>
          <a:p>
            <a:fld id="{401CF334-2D5C-4859-84A6-CA7E6E43FAEB}" type="slidenum">
              <a:rPr lang="en-US" altLang="zh-TW" noProof="0" smtClean="0"/>
              <a:pPr/>
              <a:t>‹#›</a:t>
            </a:fld>
            <a:endParaRPr lang="zh-TW" altLang="en-US" noProof="0" dirty="0"/>
          </a:p>
        </p:txBody>
      </p:sp>
      <p:grpSp>
        <p:nvGrpSpPr>
          <p:cNvPr id="12" name="群組 11">
            <a:extLst>
              <a:ext uri="{FF2B5EF4-FFF2-40B4-BE49-F238E27FC236}">
                <a16:creationId xmlns:a16="http://schemas.microsoft.com/office/drawing/2014/main" id="{3D25A275-0693-43D1-94FB-A1CA8A5535B1}"/>
              </a:ext>
            </a:extLst>
          </p:cNvPr>
          <p:cNvGrpSpPr/>
          <p:nvPr userDrawn="1"/>
        </p:nvGrpSpPr>
        <p:grpSpPr bwMode="hidden">
          <a:xfrm>
            <a:off x="-1" y="0"/>
            <a:ext cx="12192002" cy="6858000"/>
            <a:chOff x="-1" y="0"/>
            <a:chExt cx="12192002" cy="6858000"/>
          </a:xfrm>
        </p:grpSpPr>
        <p:cxnSp>
          <p:nvCxnSpPr>
            <p:cNvPr id="13" name="直線接點 12">
              <a:extLst>
                <a:ext uri="{FF2B5EF4-FFF2-40B4-BE49-F238E27FC236}">
                  <a16:creationId xmlns:a16="http://schemas.microsoft.com/office/drawing/2014/main" id="{A9A4E9B6-FA06-42E0-9EDB-A1A26FC71AAB}"/>
                </a:ext>
              </a:extLst>
            </p:cNvPr>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6">
              <a:extLst>
                <a:ext uri="{FF2B5EF4-FFF2-40B4-BE49-F238E27FC236}">
                  <a16:creationId xmlns:a16="http://schemas.microsoft.com/office/drawing/2014/main" id="{205681B1-202C-4D44-BBAF-182F54C2768F}"/>
                </a:ext>
              </a:extLst>
            </p:cNvPr>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8">
              <a:extLst>
                <a:ext uri="{FF2B5EF4-FFF2-40B4-BE49-F238E27FC236}">
                  <a16:creationId xmlns:a16="http://schemas.microsoft.com/office/drawing/2014/main" id="{4F067327-0F63-4491-8BFF-F4BE8628D4B7}"/>
                </a:ext>
              </a:extLst>
            </p:cNvPr>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EF9A00B6-94F0-41B7-B64E-8B2B43212A11}"/>
                </a:ext>
              </a:extLst>
            </p:cNvPr>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9F589E1-6E7D-4B06-B059-C0A36CF607C7}"/>
                </a:ext>
              </a:extLst>
            </p:cNvPr>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1">
              <a:extLst>
                <a:ext uri="{FF2B5EF4-FFF2-40B4-BE49-F238E27FC236}">
                  <a16:creationId xmlns:a16="http://schemas.microsoft.com/office/drawing/2014/main" id="{FC41CF32-C834-4491-9330-01E335325EB6}"/>
                </a:ext>
              </a:extLst>
            </p:cNvPr>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12">
              <a:extLst>
                <a:ext uri="{FF2B5EF4-FFF2-40B4-BE49-F238E27FC236}">
                  <a16:creationId xmlns:a16="http://schemas.microsoft.com/office/drawing/2014/main" id="{849341F6-6B72-4CF2-9B9B-B0B07C90F5E3}"/>
                </a:ext>
              </a:extLst>
            </p:cNvPr>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13">
              <a:extLst>
                <a:ext uri="{FF2B5EF4-FFF2-40B4-BE49-F238E27FC236}">
                  <a16:creationId xmlns:a16="http://schemas.microsoft.com/office/drawing/2014/main" id="{73B8333D-50DB-4E00-9929-53F73D32A299}"/>
                </a:ext>
              </a:extLst>
            </p:cNvPr>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14">
              <a:extLst>
                <a:ext uri="{FF2B5EF4-FFF2-40B4-BE49-F238E27FC236}">
                  <a16:creationId xmlns:a16="http://schemas.microsoft.com/office/drawing/2014/main" id="{6419C2D5-AB9D-409D-A4AC-467C045427FD}"/>
                </a:ext>
              </a:extLst>
            </p:cNvPr>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500FFD91-3F58-49AE-A7B7-8166A32E437B}"/>
                </a:ext>
              </a:extLst>
            </p:cNvPr>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CF325DD1-5FBD-4EC0-BFFA-1597759F18FF}"/>
                </a:ext>
              </a:extLst>
            </p:cNvPr>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8D2BD1B7-3D76-43E8-BBF1-D820A6B51023}"/>
                </a:ext>
              </a:extLst>
            </p:cNvPr>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18">
              <a:extLst>
                <a:ext uri="{FF2B5EF4-FFF2-40B4-BE49-F238E27FC236}">
                  <a16:creationId xmlns:a16="http://schemas.microsoft.com/office/drawing/2014/main" id="{1A57FFD2-1516-4CFA-9C05-4A00BD8E00A4}"/>
                </a:ext>
              </a:extLst>
            </p:cNvPr>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19">
              <a:extLst>
                <a:ext uri="{FF2B5EF4-FFF2-40B4-BE49-F238E27FC236}">
                  <a16:creationId xmlns:a16="http://schemas.microsoft.com/office/drawing/2014/main" id="{E4CE099C-DBB0-4391-94D2-0AFCDEF556AB}"/>
                </a:ext>
              </a:extLst>
            </p:cNvPr>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20">
              <a:extLst>
                <a:ext uri="{FF2B5EF4-FFF2-40B4-BE49-F238E27FC236}">
                  <a16:creationId xmlns:a16="http://schemas.microsoft.com/office/drawing/2014/main" id="{EAB32081-1E20-44CB-9CC3-254BF6489FA5}"/>
                </a:ext>
              </a:extLst>
            </p:cNvPr>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EA441CB0-9778-4A32-B139-1D4D7D73D6F7}"/>
                </a:ext>
              </a:extLst>
            </p:cNvPr>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3" name="群組 32">
              <a:extLst>
                <a:ext uri="{FF2B5EF4-FFF2-40B4-BE49-F238E27FC236}">
                  <a16:creationId xmlns:a16="http://schemas.microsoft.com/office/drawing/2014/main" id="{5576DC72-84E3-4FDC-BF35-37DACE8E2BAD}"/>
                </a:ext>
              </a:extLst>
            </p:cNvPr>
            <p:cNvGrpSpPr/>
            <p:nvPr userDrawn="1"/>
          </p:nvGrpSpPr>
          <p:grpSpPr bwMode="hidden">
            <a:xfrm>
              <a:off x="-1" y="0"/>
              <a:ext cx="12192001" cy="6858000"/>
              <a:chOff x="-1" y="0"/>
              <a:chExt cx="12192001" cy="6858000"/>
            </a:xfrm>
          </p:grpSpPr>
          <p:cxnSp>
            <p:nvCxnSpPr>
              <p:cNvPr id="51" name="直線接點 50">
                <a:extLst>
                  <a:ext uri="{FF2B5EF4-FFF2-40B4-BE49-F238E27FC236}">
                    <a16:creationId xmlns:a16="http://schemas.microsoft.com/office/drawing/2014/main" id="{11AF059D-4D8F-43CF-A727-E95EAD9EA7C2}"/>
                  </a:ext>
                </a:extLst>
              </p:cNvPr>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41">
                <a:extLst>
                  <a:ext uri="{FF2B5EF4-FFF2-40B4-BE49-F238E27FC236}">
                    <a16:creationId xmlns:a16="http://schemas.microsoft.com/office/drawing/2014/main" id="{8C14DB88-EF9C-4A50-8D0C-59E826E44CEE}"/>
                  </a:ext>
                </a:extLst>
              </p:cNvPr>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5157F112-7FDA-49C9-B9D4-EA748C910091}"/>
                  </a:ext>
                </a:extLst>
              </p:cNvPr>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476E1FC2-57D4-47F0-B8CC-851A5A68E711}"/>
                  </a:ext>
                </a:extLst>
              </p:cNvPr>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12964FD0-9443-452B-97A4-B42F4C202F98}"/>
                  </a:ext>
                </a:extLst>
              </p:cNvPr>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56" name="群組 55">
                <a:extLst>
                  <a:ext uri="{FF2B5EF4-FFF2-40B4-BE49-F238E27FC236}">
                    <a16:creationId xmlns:a16="http://schemas.microsoft.com/office/drawing/2014/main" id="{D174DAC6-B693-4CD3-82D2-F76C073B55F3}"/>
                  </a:ext>
                </a:extLst>
              </p:cNvPr>
              <p:cNvGrpSpPr/>
              <p:nvPr/>
            </p:nvGrpSpPr>
            <p:grpSpPr bwMode="hidden">
              <a:xfrm>
                <a:off x="6327885" y="0"/>
                <a:ext cx="5864115" cy="5898673"/>
                <a:chOff x="6327885" y="0"/>
                <a:chExt cx="5864115" cy="5898673"/>
              </a:xfrm>
            </p:grpSpPr>
            <p:cxnSp>
              <p:nvCxnSpPr>
                <p:cNvPr id="62" name="直線接點 61">
                  <a:extLst>
                    <a:ext uri="{FF2B5EF4-FFF2-40B4-BE49-F238E27FC236}">
                      <a16:creationId xmlns:a16="http://schemas.microsoft.com/office/drawing/2014/main" id="{479ED645-4E34-4B5C-9C0A-7CA0E4C52FF0}"/>
                    </a:ext>
                  </a:extLst>
                </p:cNvPr>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BA05F529-C761-49AD-B0A1-009F323DC6F7}"/>
                    </a:ext>
                  </a:extLst>
                </p:cNvPr>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6807397F-A45E-452F-9D30-5216720E7837}"/>
                    </a:ext>
                  </a:extLst>
                </p:cNvPr>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4FF85AC1-08E3-4B96-9167-01822B4E3328}"/>
                    </a:ext>
                  </a:extLst>
                </p:cNvPr>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99E74DF8-1E37-4E95-837C-0C554CC12FDB}"/>
                    </a:ext>
                  </a:extLst>
                </p:cNvPr>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57" name="直線接點 56">
                <a:extLst>
                  <a:ext uri="{FF2B5EF4-FFF2-40B4-BE49-F238E27FC236}">
                    <a16:creationId xmlns:a16="http://schemas.microsoft.com/office/drawing/2014/main" id="{7CEF843D-3BC6-4363-BF8F-BC1E0540608F}"/>
                  </a:ext>
                </a:extLst>
              </p:cNvPr>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5EC85D76-4A50-4E8A-B8B9-8C4FFE5FCB19}"/>
                  </a:ext>
                </a:extLst>
              </p:cNvPr>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833F22E-0B0A-47D1-8526-0831EBAB7746}"/>
                  </a:ext>
                </a:extLst>
              </p:cNvPr>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49">
                <a:extLst>
                  <a:ext uri="{FF2B5EF4-FFF2-40B4-BE49-F238E27FC236}">
                    <a16:creationId xmlns:a16="http://schemas.microsoft.com/office/drawing/2014/main" id="{2EF662A6-653E-4034-9F7A-CA4352AD0203}"/>
                  </a:ext>
                </a:extLst>
              </p:cNvPr>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50">
                <a:extLst>
                  <a:ext uri="{FF2B5EF4-FFF2-40B4-BE49-F238E27FC236}">
                    <a16:creationId xmlns:a16="http://schemas.microsoft.com/office/drawing/2014/main" id="{5DAF6119-5C83-430D-B5CF-688710F51474}"/>
                  </a:ext>
                </a:extLst>
              </p:cNvPr>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群組 33">
              <a:extLst>
                <a:ext uri="{FF2B5EF4-FFF2-40B4-BE49-F238E27FC236}">
                  <a16:creationId xmlns:a16="http://schemas.microsoft.com/office/drawing/2014/main" id="{5F3D35B7-75EA-440E-9765-C0935CEDD662}"/>
                </a:ext>
              </a:extLst>
            </p:cNvPr>
            <p:cNvGrpSpPr/>
            <p:nvPr userDrawn="1"/>
          </p:nvGrpSpPr>
          <p:grpSpPr bwMode="hidden">
            <a:xfrm flipH="1">
              <a:off x="0" y="0"/>
              <a:ext cx="12192001" cy="6858000"/>
              <a:chOff x="-1" y="0"/>
              <a:chExt cx="12192001" cy="6858000"/>
            </a:xfrm>
          </p:grpSpPr>
          <p:cxnSp>
            <p:nvCxnSpPr>
              <p:cNvPr id="35" name="直線接點 34">
                <a:extLst>
                  <a:ext uri="{FF2B5EF4-FFF2-40B4-BE49-F238E27FC236}">
                    <a16:creationId xmlns:a16="http://schemas.microsoft.com/office/drawing/2014/main" id="{34D73F6B-E05F-449C-9597-0A9C89E8B73C}"/>
                  </a:ext>
                </a:extLst>
              </p:cNvPr>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A63E71BF-2A9F-41D3-8720-A9E351AB55CA}"/>
                  </a:ext>
                </a:extLst>
              </p:cNvPr>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822AD6E1-938E-4F98-81C3-A45A5CB2EE20}"/>
                  </a:ext>
                </a:extLst>
              </p:cNvPr>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F7B683BA-5E01-44B4-9802-A352D44B2281}"/>
                  </a:ext>
                </a:extLst>
              </p:cNvPr>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848906A4-00F0-4C88-BE72-94D54ABB79BE}"/>
                  </a:ext>
                </a:extLst>
              </p:cNvPr>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0" name="群組 39">
                <a:extLst>
                  <a:ext uri="{FF2B5EF4-FFF2-40B4-BE49-F238E27FC236}">
                    <a16:creationId xmlns:a16="http://schemas.microsoft.com/office/drawing/2014/main" id="{87FC4A74-0F33-4F7D-8FFD-C27749AF45B0}"/>
                  </a:ext>
                </a:extLst>
              </p:cNvPr>
              <p:cNvGrpSpPr/>
              <p:nvPr/>
            </p:nvGrpSpPr>
            <p:grpSpPr bwMode="hidden">
              <a:xfrm>
                <a:off x="6327885" y="0"/>
                <a:ext cx="5864115" cy="5898673"/>
                <a:chOff x="6327885" y="0"/>
                <a:chExt cx="5864115" cy="5898673"/>
              </a:xfrm>
            </p:grpSpPr>
            <p:cxnSp>
              <p:nvCxnSpPr>
                <p:cNvPr id="46" name="直線接點 45">
                  <a:extLst>
                    <a:ext uri="{FF2B5EF4-FFF2-40B4-BE49-F238E27FC236}">
                      <a16:creationId xmlns:a16="http://schemas.microsoft.com/office/drawing/2014/main" id="{BE6978AE-3BEC-43AB-AD5D-3FFB7FF1A78B}"/>
                    </a:ext>
                  </a:extLst>
                </p:cNvPr>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C3C4B0BD-F357-4A2A-8E44-EBE7B9778FB3}"/>
                    </a:ext>
                  </a:extLst>
                </p:cNvPr>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4B619D3D-9794-4271-BEEF-698980F255D0}"/>
                    </a:ext>
                  </a:extLst>
                </p:cNvPr>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9D889B43-E868-44C9-995C-EBDBEC127C0A}"/>
                    </a:ext>
                  </a:extLst>
                </p:cNvPr>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5FEEEFF2-D381-4201-AC4E-FC2CF58EC84D}"/>
                    </a:ext>
                  </a:extLst>
                </p:cNvPr>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1" name="直線接點 40">
                <a:extLst>
                  <a:ext uri="{FF2B5EF4-FFF2-40B4-BE49-F238E27FC236}">
                    <a16:creationId xmlns:a16="http://schemas.microsoft.com/office/drawing/2014/main" id="{8009E4EA-12A8-499D-87F4-F4B145DDC663}"/>
                  </a:ext>
                </a:extLst>
              </p:cNvPr>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AFF9048D-6F2E-406E-9084-0F7A580AF85C}"/>
                  </a:ext>
                </a:extLst>
              </p:cNvPr>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717AD4F9-718A-4CF2-90E2-1F9112D8DC15}"/>
                  </a:ext>
                </a:extLst>
              </p:cNvPr>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33">
                <a:extLst>
                  <a:ext uri="{FF2B5EF4-FFF2-40B4-BE49-F238E27FC236}">
                    <a16:creationId xmlns:a16="http://schemas.microsoft.com/office/drawing/2014/main" id="{0765F91D-2414-419D-B985-453D338389D2}"/>
                  </a:ext>
                </a:extLst>
              </p:cNvPr>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D7362A96-0E46-4FAB-BB49-140ADBC58035}"/>
                  </a:ext>
                </a:extLst>
              </p:cNvPr>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67" name="直線接點​​ 57">
            <a:extLst>
              <a:ext uri="{FF2B5EF4-FFF2-40B4-BE49-F238E27FC236}">
                <a16:creationId xmlns:a16="http://schemas.microsoft.com/office/drawing/2014/main" id="{7A0519E8-B9EC-4911-9519-C908B6091594}"/>
              </a:ext>
            </a:extLst>
          </p:cNvPr>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2511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609600" y="349200"/>
            <a:ext cx="10972800" cy="1143000"/>
          </a:xfrm>
        </p:spPr>
        <p:txBody>
          <a:bodyPr rtlCol="0"/>
          <a:lstStyle/>
          <a:p>
            <a:pPr rtl="0"/>
            <a:r>
              <a:rPr lang="zh-TW" altLang="en-US"/>
              <a:t>按一下以編輯母片標題樣式</a:t>
            </a:r>
            <a:endParaRPr kumimoji="0" lang="zh-TW" altLang="en-US" dirty="0"/>
          </a:p>
        </p:txBody>
      </p:sp>
      <p:sp>
        <p:nvSpPr>
          <p:cNvPr id="3" name="直排文字預留位置 2"/>
          <p:cNvSpPr>
            <a:spLocks noGrp="1"/>
          </p:cNvSpPr>
          <p:nvPr>
            <p:ph type="body" orient="vert" idx="1"/>
          </p:nvPr>
        </p:nvSpPr>
        <p:spPr>
          <a:xfrm>
            <a:off x="609600" y="1609725"/>
            <a:ext cx="10972800" cy="4714875"/>
          </a:xfrm>
        </p:spPr>
        <p:txBody>
          <a:bodyPr vert="eaVert" rtlCol="0"/>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4" name="日期預留位置 3"/>
          <p:cNvSpPr>
            <a:spLocks noGrp="1"/>
          </p:cNvSpPr>
          <p:nvPr>
            <p:ph type="dt" sz="half" idx="10"/>
          </p:nvPr>
        </p:nvSpPr>
        <p:spPr/>
        <p:txBody>
          <a:bodyPr rtlCol="0"/>
          <a:lstStyle>
            <a:lvl1pPr>
              <a:defRPr/>
            </a:lvl1pPr>
          </a:lstStyle>
          <a:p>
            <a:fld id="{99F78392-5C5C-45F6-8F89-DC4807D81C95}" type="datetime2">
              <a:rPr lang="zh-TW" altLang="en-US" smtClean="0"/>
              <a:pPr/>
              <a:t>2020年3月25日</a:t>
            </a:fld>
            <a:endParaRPr lang="zh-TW" altLang="en-US" dirty="0"/>
          </a:p>
        </p:txBody>
      </p:sp>
      <p:sp>
        <p:nvSpPr>
          <p:cNvPr id="5" name="頁尾預留位置 4"/>
          <p:cNvSpPr>
            <a:spLocks noGrp="1"/>
          </p:cNvSpPr>
          <p:nvPr>
            <p:ph type="ftr" sz="quarter" idx="11"/>
          </p:nvPr>
        </p:nvSpPr>
        <p:spPr/>
        <p:txBody>
          <a:bodyPr rtlCol="0"/>
          <a:lstStyle/>
          <a:p>
            <a:pPr rtl="0"/>
            <a:r>
              <a:rPr lang="zh-TW" altLang="en-US"/>
              <a:t>新增頁尾</a:t>
            </a:r>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cxnSp>
        <p:nvCxnSpPr>
          <p:cNvPr id="7" name="直線接點​​ 57">
            <a:extLst>
              <a:ext uri="{FF2B5EF4-FFF2-40B4-BE49-F238E27FC236}">
                <a16:creationId xmlns:a16="http://schemas.microsoft.com/office/drawing/2014/main" id="{315DFC71-9A68-4D8D-9935-FB81B30D1F71}"/>
              </a:ext>
            </a:extLst>
          </p:cNvPr>
          <p:cNvCxnSpPr>
            <a:cxnSpLocks/>
          </p:cNvCxnSpPr>
          <p:nvPr userDrawn="1"/>
        </p:nvCxnSpPr>
        <p:spPr>
          <a:xfrm>
            <a:off x="609600" y="1482155"/>
            <a:ext cx="10972800" cy="1125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42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914402"/>
            <a:ext cx="2743200" cy="5211763"/>
          </a:xfrm>
        </p:spPr>
        <p:txBody>
          <a:bodyPr vert="eaVert" rtlCol="0"/>
          <a:lstStyle/>
          <a:p>
            <a:pPr rtl="0"/>
            <a:r>
              <a:rPr lang="zh-TW" altLang="en-US"/>
              <a:t>按一下以編輯母片標題樣式</a:t>
            </a:r>
            <a:endParaRPr kumimoji="0" lang="zh-TW" altLang="en-US" dirty="0"/>
          </a:p>
        </p:txBody>
      </p:sp>
      <p:sp>
        <p:nvSpPr>
          <p:cNvPr id="3" name="直排文字預留位置 2"/>
          <p:cNvSpPr>
            <a:spLocks noGrp="1"/>
          </p:cNvSpPr>
          <p:nvPr>
            <p:ph type="body" orient="vert" idx="1"/>
          </p:nvPr>
        </p:nvSpPr>
        <p:spPr>
          <a:xfrm>
            <a:off x="609600" y="914402"/>
            <a:ext cx="8026400" cy="5211763"/>
          </a:xfrm>
        </p:spPr>
        <p:txBody>
          <a:bodyPr vert="eaVert" rtlCol="0"/>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4" name="日期預留位置 3"/>
          <p:cNvSpPr>
            <a:spLocks noGrp="1"/>
          </p:cNvSpPr>
          <p:nvPr>
            <p:ph type="dt" sz="half" idx="10"/>
          </p:nvPr>
        </p:nvSpPr>
        <p:spPr/>
        <p:txBody>
          <a:bodyPr rtlCol="0"/>
          <a:lstStyle>
            <a:lvl1pPr>
              <a:defRPr/>
            </a:lvl1pPr>
          </a:lstStyle>
          <a:p>
            <a:fld id="{66A02441-A415-40E6-B767-261B5D217FD4}" type="datetime2">
              <a:rPr lang="zh-TW" altLang="en-US" smtClean="0"/>
              <a:pPr/>
              <a:t>2020年3月25日</a:t>
            </a:fld>
            <a:endParaRPr lang="zh-TW" altLang="en-US" dirty="0"/>
          </a:p>
        </p:txBody>
      </p:sp>
      <p:sp>
        <p:nvSpPr>
          <p:cNvPr id="5" name="頁尾預留位置 4"/>
          <p:cNvSpPr>
            <a:spLocks noGrp="1"/>
          </p:cNvSpPr>
          <p:nvPr>
            <p:ph type="ftr" sz="quarter" idx="11"/>
          </p:nvPr>
        </p:nvSpPr>
        <p:spPr/>
        <p:txBody>
          <a:bodyPr rtlCol="0"/>
          <a:lstStyle/>
          <a:p>
            <a:pPr rtl="0"/>
            <a:r>
              <a:rPr lang="zh-TW" altLang="en-US"/>
              <a:t>新增頁尾</a:t>
            </a:r>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428182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350405"/>
            <a:ext cx="10972800" cy="1143000"/>
          </a:xfrm>
        </p:spPr>
        <p:txBody>
          <a:bodyPr rtlCol="0"/>
          <a:lstStyle/>
          <a:p>
            <a:pPr rtl="0"/>
            <a:r>
              <a:rPr lang="zh-TW" altLang="en-US" dirty="0"/>
              <a:t>按一下以編輯母片標題樣式</a:t>
            </a:r>
            <a:endParaRPr kumimoji="0" lang="zh-TW" altLang="en-US" dirty="0"/>
          </a:p>
        </p:txBody>
      </p:sp>
      <p:sp>
        <p:nvSpPr>
          <p:cNvPr id="3" name="內容預留位置 2"/>
          <p:cNvSpPr>
            <a:spLocks noGrp="1"/>
          </p:cNvSpPr>
          <p:nvPr>
            <p:ph idx="1"/>
          </p:nvPr>
        </p:nvSpPr>
        <p:spPr>
          <a:xfrm>
            <a:off x="609600" y="1630392"/>
            <a:ext cx="10972800" cy="4694208"/>
          </a:xfrm>
        </p:spPr>
        <p:txBody>
          <a:bodyPr rtlCol="0"/>
          <a:lstStyle>
            <a:lvl1pPr marL="274320" indent="-274320">
              <a:buSzPct val="85000"/>
              <a:buFont typeface="Wingdings" panose="05000000000000000000" pitchFamily="2" charset="2"/>
              <a:buChar char="n"/>
              <a:defRPr sz="2800"/>
            </a:lvl1pPr>
            <a:lvl2pPr marL="640080" indent="-246888">
              <a:buFont typeface="Wingdings" panose="05000000000000000000" pitchFamily="2" charset="2"/>
              <a:buChar char="l"/>
              <a:defRPr/>
            </a:lvl2pPr>
            <a:lvl3pPr marL="914400" indent="-246888">
              <a:buFont typeface="Wingdings" panose="05000000000000000000" pitchFamily="2" charset="2"/>
              <a:buChar char="Ø"/>
              <a:defRPr sz="2200"/>
            </a:lvl3pPr>
            <a:lvl4pPr marL="1188720" indent="-210312">
              <a:buFont typeface="Wingdings" panose="05000000000000000000" pitchFamily="2" charset="2"/>
              <a:buChar char="p"/>
              <a:defRPr/>
            </a:lvl4pPr>
            <a:lvl5pPr marL="1463040" indent="-210312">
              <a:buFont typeface="Wingdings" panose="05000000000000000000" pitchFamily="2" charset="2"/>
              <a:buChar char="ü"/>
              <a:defRPr/>
            </a:lvl5pPr>
          </a:lstStyle>
          <a:p>
            <a:pPr lvl="0" rtl="0" eaLnBrk="1" latinLnBrk="0" hangingPunct="1"/>
            <a:r>
              <a:rPr lang="zh-TW" altLang="en-US" dirty="0"/>
              <a:t>按一下以編輯母片文字樣式</a:t>
            </a:r>
          </a:p>
          <a:p>
            <a:pPr lvl="1" rtl="0" eaLnBrk="1" latinLnBrk="0" hangingPunct="1"/>
            <a:r>
              <a:rPr lang="zh-TW" altLang="en-US" dirty="0"/>
              <a:t>第二層</a:t>
            </a:r>
          </a:p>
          <a:p>
            <a:pPr lvl="2" rtl="0" eaLnBrk="1" latinLnBrk="0" hangingPunct="1"/>
            <a:r>
              <a:rPr lang="zh-TW" altLang="en-US" dirty="0"/>
              <a:t>第三層</a:t>
            </a:r>
          </a:p>
          <a:p>
            <a:pPr lvl="3" rtl="0" eaLnBrk="1" latinLnBrk="0" hangingPunct="1"/>
            <a:r>
              <a:rPr lang="zh-TW" altLang="en-US" dirty="0"/>
              <a:t>第四層</a:t>
            </a:r>
          </a:p>
          <a:p>
            <a:pPr lvl="4" rtl="0" eaLnBrk="1" latinLnBrk="0" hangingPunct="1"/>
            <a:r>
              <a:rPr lang="zh-TW" altLang="en-US" dirty="0"/>
              <a:t>第五層</a:t>
            </a:r>
            <a:endParaRPr kumimoji="0" lang="zh-TW" altLang="en-US" dirty="0"/>
          </a:p>
        </p:txBody>
      </p:sp>
      <p:sp>
        <p:nvSpPr>
          <p:cNvPr id="4" name="日期預留位置 3"/>
          <p:cNvSpPr>
            <a:spLocks noGrp="1"/>
          </p:cNvSpPr>
          <p:nvPr>
            <p:ph type="dt" sz="half" idx="10"/>
          </p:nvPr>
        </p:nvSpPr>
        <p:spPr/>
        <p:txBody>
          <a:bodyPr rtlCol="0"/>
          <a:lstStyle>
            <a:lvl1pPr>
              <a:defRPr/>
            </a:lvl1pPr>
          </a:lstStyle>
          <a:p>
            <a:fld id="{54FDC526-5D1A-47D8-B5CB-FD3BF5D2FD0F}" type="datetime2">
              <a:rPr lang="zh-TW" altLang="en-US" smtClean="0"/>
              <a:pPr/>
              <a:t>2020年3月25日</a:t>
            </a:fld>
            <a:endParaRPr lang="zh-TW" altLang="en-US" dirty="0"/>
          </a:p>
        </p:txBody>
      </p:sp>
      <p:sp>
        <p:nvSpPr>
          <p:cNvPr id="5" name="頁尾預留位置 4"/>
          <p:cNvSpPr>
            <a:spLocks noGrp="1"/>
          </p:cNvSpPr>
          <p:nvPr>
            <p:ph type="ftr" sz="quarter" idx="11"/>
          </p:nvPr>
        </p:nvSpPr>
        <p:spPr/>
        <p:txBody>
          <a:bodyPr rtlCol="0"/>
          <a:lstStyle/>
          <a:p>
            <a:pPr rtl="0"/>
            <a:r>
              <a:rPr lang="zh-TW" altLang="en-US"/>
              <a:t>新增頁尾</a:t>
            </a:r>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cxnSp>
        <p:nvCxnSpPr>
          <p:cNvPr id="7" name="直線接點​​ 57">
            <a:extLst>
              <a:ext uri="{FF2B5EF4-FFF2-40B4-BE49-F238E27FC236}">
                <a16:creationId xmlns:a16="http://schemas.microsoft.com/office/drawing/2014/main" id="{40F86109-9928-4D73-8CFE-8065CBF7C069}"/>
              </a:ext>
            </a:extLst>
          </p:cNvPr>
          <p:cNvCxnSpPr>
            <a:cxnSpLocks/>
          </p:cNvCxnSpPr>
          <p:nvPr userDrawn="1"/>
        </p:nvCxnSpPr>
        <p:spPr>
          <a:xfrm>
            <a:off x="609600" y="1482155"/>
            <a:ext cx="10972800" cy="1125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95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微軟正黑體" panose="020B0604030504040204" pitchFamily="34" charset="-120"/>
                <a:ea typeface="微軟正黑體" panose="020B0604030504040204" pitchFamily="34" charset="-120"/>
                <a:cs typeface="+mj-cs"/>
              </a:defRPr>
            </a:lvl1pPr>
          </a:lstStyle>
          <a:p>
            <a:pPr rtl="0"/>
            <a:r>
              <a:rPr lang="zh-TW" altLang="en-US"/>
              <a:t>按一下以編輯母片標題樣式</a:t>
            </a:r>
            <a:endParaRPr kumimoji="0" lang="zh-TW" altLang="en-US" dirty="0"/>
          </a:p>
        </p:txBody>
      </p:sp>
      <p:sp>
        <p:nvSpPr>
          <p:cNvPr id="3" name="文字預留位置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TW" altLang="en-US"/>
              <a:t>按一下以編輯母片文字樣式</a:t>
            </a:r>
          </a:p>
        </p:txBody>
      </p:sp>
      <p:sp>
        <p:nvSpPr>
          <p:cNvPr id="4" name="日期預留位置 3"/>
          <p:cNvSpPr>
            <a:spLocks noGrp="1"/>
          </p:cNvSpPr>
          <p:nvPr>
            <p:ph type="dt" sz="half" idx="10"/>
          </p:nvPr>
        </p:nvSpPr>
        <p:spPr/>
        <p:txBody>
          <a:bodyPr rtlCol="0"/>
          <a:lstStyle>
            <a:lvl1pPr>
              <a:defRPr/>
            </a:lvl1pPr>
          </a:lstStyle>
          <a:p>
            <a:fld id="{B2F135DD-489F-40F6-9DF5-0023BF78E97D}" type="datetime2">
              <a:rPr lang="zh-TW" altLang="en-US" smtClean="0"/>
              <a:pPr/>
              <a:t>2020年3月25日</a:t>
            </a:fld>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6" name="投影片編號預留位置 5"/>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grpSp>
        <p:nvGrpSpPr>
          <p:cNvPr id="7" name="群組 6">
            <a:extLst>
              <a:ext uri="{FF2B5EF4-FFF2-40B4-BE49-F238E27FC236}">
                <a16:creationId xmlns:a16="http://schemas.microsoft.com/office/drawing/2014/main" id="{2F7BEDB1-668A-4E88-A26B-347840219517}"/>
              </a:ext>
            </a:extLst>
          </p:cNvPr>
          <p:cNvGrpSpPr/>
          <p:nvPr userDrawn="1"/>
        </p:nvGrpSpPr>
        <p:grpSpPr bwMode="hidden">
          <a:xfrm>
            <a:off x="-1" y="0"/>
            <a:ext cx="12192002" cy="6858000"/>
            <a:chOff x="-1" y="0"/>
            <a:chExt cx="12192002" cy="6858000"/>
          </a:xfrm>
        </p:grpSpPr>
        <p:cxnSp>
          <p:nvCxnSpPr>
            <p:cNvPr id="8" name="直線接點 7">
              <a:extLst>
                <a:ext uri="{FF2B5EF4-FFF2-40B4-BE49-F238E27FC236}">
                  <a16:creationId xmlns:a16="http://schemas.microsoft.com/office/drawing/2014/main" id="{0431EDDD-5AFA-4D9C-BFAB-7C49FAF84C3B}"/>
                </a:ext>
              </a:extLst>
            </p:cNvPr>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6D52836E-B78B-4CB5-B140-820E713FAFF3}"/>
                </a:ext>
              </a:extLst>
            </p:cNvPr>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7F4FEA1-14F4-426D-BC68-D51F95C2335D}"/>
                </a:ext>
              </a:extLst>
            </p:cNvPr>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FC019099-A8F9-42C3-B6C9-927456E64204}"/>
                </a:ext>
              </a:extLst>
            </p:cNvPr>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2C0E7ECA-C2AB-4216-9E60-84E483E9AC44}"/>
                </a:ext>
              </a:extLst>
            </p:cNvPr>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7BD855-3760-4113-B0EA-CCD63F846AA4}"/>
                </a:ext>
              </a:extLst>
            </p:cNvPr>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29473471-43DB-49D2-8BC5-CA38BE7A218C}"/>
                </a:ext>
              </a:extLst>
            </p:cNvPr>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19FAA2EF-CA6A-454A-927A-801E911E687B}"/>
                </a:ext>
              </a:extLst>
            </p:cNvPr>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B6CE6E74-D224-4560-8C33-732E7466FC79}"/>
                </a:ext>
              </a:extLst>
            </p:cNvPr>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947C0FC2-9072-4424-A1E4-5FF1170805FE}"/>
                </a:ext>
              </a:extLst>
            </p:cNvPr>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05E2B521-CA67-451C-8CE3-00D4F372BC7F}"/>
                </a:ext>
              </a:extLst>
            </p:cNvPr>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B84F9E7F-C653-476D-9B07-E90C3BC8E245}"/>
                </a:ext>
              </a:extLst>
            </p:cNvPr>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8D5257F3-0163-4719-B79C-FFF3FCF5382C}"/>
                </a:ext>
              </a:extLst>
            </p:cNvPr>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69B87CA-6AF5-44CC-B53E-4475998F4257}"/>
                </a:ext>
              </a:extLst>
            </p:cNvPr>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89B889D7-5B09-4D1E-B01F-3AEC5987B174}"/>
                </a:ext>
              </a:extLst>
            </p:cNvPr>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5932DB-8E0A-4023-AA3B-85A15312233B}"/>
                </a:ext>
              </a:extLst>
            </p:cNvPr>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群組 23">
              <a:extLst>
                <a:ext uri="{FF2B5EF4-FFF2-40B4-BE49-F238E27FC236}">
                  <a16:creationId xmlns:a16="http://schemas.microsoft.com/office/drawing/2014/main" id="{E14791D8-6154-4A46-90C2-9BDAF58496F6}"/>
                </a:ext>
              </a:extLst>
            </p:cNvPr>
            <p:cNvGrpSpPr/>
            <p:nvPr userDrawn="1"/>
          </p:nvGrpSpPr>
          <p:grpSpPr bwMode="hidden">
            <a:xfrm>
              <a:off x="-1" y="0"/>
              <a:ext cx="12192001" cy="6858000"/>
              <a:chOff x="-1" y="0"/>
              <a:chExt cx="12192001" cy="6858000"/>
            </a:xfrm>
          </p:grpSpPr>
          <p:cxnSp>
            <p:nvCxnSpPr>
              <p:cNvPr id="42" name="直線接點​​ 41">
                <a:extLst>
                  <a:ext uri="{FF2B5EF4-FFF2-40B4-BE49-F238E27FC236}">
                    <a16:creationId xmlns:a16="http://schemas.microsoft.com/office/drawing/2014/main" id="{97741E40-57A5-4A5E-81E3-D3EE01A26461}"/>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F035D7DE-11B8-4CFC-950E-8F4F168A34BF}"/>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E8946969-BEDB-4FC7-BABE-D991D624223A}"/>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AC67EA75-99D9-47B6-A122-809865E16337}"/>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E25BA0A1-4BB8-4775-A7F8-0C4549CCF1A9}"/>
                  </a:ext>
                </a:extLst>
              </p:cNvPr>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群組 46">
                <a:extLst>
                  <a:ext uri="{FF2B5EF4-FFF2-40B4-BE49-F238E27FC236}">
                    <a16:creationId xmlns:a16="http://schemas.microsoft.com/office/drawing/2014/main" id="{DDAB1794-0A1E-41BE-8A1A-0693A5A6018C}"/>
                  </a:ext>
                </a:extLst>
              </p:cNvPr>
              <p:cNvGrpSpPr/>
              <p:nvPr/>
            </p:nvGrpSpPr>
            <p:grpSpPr bwMode="hidden">
              <a:xfrm>
                <a:off x="6327885" y="0"/>
                <a:ext cx="5864115" cy="5898673"/>
                <a:chOff x="6327885" y="0"/>
                <a:chExt cx="5864115" cy="5898673"/>
              </a:xfrm>
            </p:grpSpPr>
            <p:cxnSp>
              <p:nvCxnSpPr>
                <p:cNvPr id="53" name="直線接點 52">
                  <a:extLst>
                    <a:ext uri="{FF2B5EF4-FFF2-40B4-BE49-F238E27FC236}">
                      <a16:creationId xmlns:a16="http://schemas.microsoft.com/office/drawing/2014/main" id="{2F12ABBA-93C2-4A34-BB8E-5749FE9C9B41}"/>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BF5B1676-EAA4-4B01-9079-3EAE34A5E7B3}"/>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BE59D490-942A-4F21-BCF6-FA30E9921B9B}"/>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201ADB7F-C5FE-4C4C-8CE1-450B984B9F08}"/>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177D9876-924D-4672-867C-6D4AA7EEDD2F}"/>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接點 47">
                <a:extLst>
                  <a:ext uri="{FF2B5EF4-FFF2-40B4-BE49-F238E27FC236}">
                    <a16:creationId xmlns:a16="http://schemas.microsoft.com/office/drawing/2014/main" id="{E1EE7C72-C4BA-4264-BA87-7198D145213E}"/>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D41E13C1-1D40-4BF8-AE60-84C6C1BD1984}"/>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71CA87E3-62B0-4C50-9A67-13DC8EBFAB3B}"/>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70CC106E-8A31-44D1-8D11-23B12BDD5A16}"/>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52B9159A-622A-4B8B-9E81-372CAC18B6B5}"/>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群組 24">
              <a:extLst>
                <a:ext uri="{FF2B5EF4-FFF2-40B4-BE49-F238E27FC236}">
                  <a16:creationId xmlns:a16="http://schemas.microsoft.com/office/drawing/2014/main" id="{34F047F8-EF25-4B77-B024-2C22D86F609E}"/>
                </a:ext>
              </a:extLst>
            </p:cNvPr>
            <p:cNvGrpSpPr/>
            <p:nvPr userDrawn="1"/>
          </p:nvGrpSpPr>
          <p:grpSpPr bwMode="hidden">
            <a:xfrm flipH="1">
              <a:off x="0" y="0"/>
              <a:ext cx="12192001" cy="6858000"/>
              <a:chOff x="-1" y="0"/>
              <a:chExt cx="12192001" cy="6858000"/>
            </a:xfrm>
          </p:grpSpPr>
          <p:cxnSp>
            <p:nvCxnSpPr>
              <p:cNvPr id="26" name="直線接點 25">
                <a:extLst>
                  <a:ext uri="{FF2B5EF4-FFF2-40B4-BE49-F238E27FC236}">
                    <a16:creationId xmlns:a16="http://schemas.microsoft.com/office/drawing/2014/main" id="{17A5CE8B-34B9-4F8B-B9D0-4C137D6BB1F7}"/>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C668E23-EEF5-4A98-A806-15FD34CE7664}"/>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4341929E-1F1A-4E8C-82DF-F0E082A4DC6D}"/>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6E2795AA-CBE1-47FF-BF70-C363D944CDE7}"/>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8A6A2D60-9998-487A-B3C4-1E293AF842D5}"/>
                  </a:ext>
                </a:extLst>
              </p:cNvPr>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7331811A-6CFE-4FFA-9E90-FDF3E56CB488}"/>
                  </a:ext>
                </a:extLst>
              </p:cNvPr>
              <p:cNvGrpSpPr/>
              <p:nvPr/>
            </p:nvGrpSpPr>
            <p:grpSpPr bwMode="hidden">
              <a:xfrm>
                <a:off x="6327885" y="0"/>
                <a:ext cx="5864115" cy="5898673"/>
                <a:chOff x="6327885" y="0"/>
                <a:chExt cx="5864115" cy="5898673"/>
              </a:xfrm>
            </p:grpSpPr>
            <p:cxnSp>
              <p:nvCxnSpPr>
                <p:cNvPr id="37" name="直線接點 36">
                  <a:extLst>
                    <a:ext uri="{FF2B5EF4-FFF2-40B4-BE49-F238E27FC236}">
                      <a16:creationId xmlns:a16="http://schemas.microsoft.com/office/drawing/2014/main" id="{1ECBFF08-1F76-4B6E-BF6C-93CEBA85284A}"/>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496A9743-70F2-461A-B57A-D9ED4D3D2565}"/>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BA930B28-B61B-4C29-9485-C12A63103585}"/>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6C4292B3-CD97-4485-82A5-F961B7C0830E}"/>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B240E919-F1E9-4EEA-889C-9473DDC0CF42}"/>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接點 31">
                <a:extLst>
                  <a:ext uri="{FF2B5EF4-FFF2-40B4-BE49-F238E27FC236}">
                    <a16:creationId xmlns:a16="http://schemas.microsoft.com/office/drawing/2014/main" id="{D40FA0EA-8278-495B-A508-6B0397CDFC13}"/>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D56453D-1A9A-4F37-BA33-F344CB7ACCA8}"/>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5FE76B86-6EEC-421F-B92B-2E8E8D049C91}"/>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47510658-F3C9-4B17-9A2F-E4F1B86A34B2}"/>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A616E773-802D-4BB4-8BD6-051FDD665A1F}"/>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直線接點​​ 57">
            <a:extLst>
              <a:ext uri="{FF2B5EF4-FFF2-40B4-BE49-F238E27FC236}">
                <a16:creationId xmlns:a16="http://schemas.microsoft.com/office/drawing/2014/main" id="{02226F07-03F8-4BBE-B228-CFEF90D24F98}"/>
              </a:ext>
            </a:extLst>
          </p:cNvPr>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17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349200"/>
            <a:ext cx="10972800" cy="1143000"/>
          </a:xfrm>
        </p:spPr>
        <p:txBody>
          <a:bodyPr rtlCol="0"/>
          <a:lstStyle>
            <a:lvl1pPr>
              <a:defRPr>
                <a:latin typeface="微軟正黑體" panose="020B0604030504040204" pitchFamily="34" charset="-120"/>
                <a:ea typeface="微軟正黑體" panose="020B0604030504040204" pitchFamily="34" charset="-120"/>
              </a:defRPr>
            </a:lvl1pPr>
          </a:lstStyle>
          <a:p>
            <a:pPr rtl="0"/>
            <a:r>
              <a:rPr lang="zh-TW" altLang="en-US"/>
              <a:t>按一下以編輯母片標題樣式</a:t>
            </a:r>
            <a:endParaRPr kumimoji="0" lang="zh-TW" altLang="en-US" dirty="0"/>
          </a:p>
        </p:txBody>
      </p:sp>
      <p:sp>
        <p:nvSpPr>
          <p:cNvPr id="3" name="內容預留位置 2"/>
          <p:cNvSpPr>
            <a:spLocks noGrp="1"/>
          </p:cNvSpPr>
          <p:nvPr>
            <p:ph sz="half" idx="1"/>
          </p:nvPr>
        </p:nvSpPr>
        <p:spPr>
          <a:xfrm>
            <a:off x="609600" y="1628775"/>
            <a:ext cx="5384800" cy="4726150"/>
          </a:xfrm>
        </p:spPr>
        <p:txBody>
          <a:bodyPr rtlCol="0"/>
          <a:lstStyle>
            <a:lvl1pPr marL="274320" indent="-274320" rtl="0" eaLnBrk="1" latinLnBrk="0" hangingPunct="1">
              <a:defRPr kumimoji="0" lang="zh-TW" altLang="en-US" sz="2800" kern="1200" dirty="0" smtClean="0">
                <a:solidFill>
                  <a:schemeClr val="tx1"/>
                </a:solidFill>
                <a:latin typeface="細明體" panose="02020509000000000000" pitchFamily="49" charset="-120"/>
                <a:ea typeface="細明體" panose="02020509000000000000" pitchFamily="49" charset="-120"/>
                <a:cs typeface="+mn-cs"/>
              </a:defRPr>
            </a:lvl1pPr>
            <a:lvl2pPr marL="640080" indent="-246888" rtl="0" eaLnBrk="1" latinLnBrk="0" hangingPunct="1">
              <a:defRPr kumimoji="0" lang="zh-TW" altLang="en-US" sz="2400" kern="1200" dirty="0" smtClean="0">
                <a:solidFill>
                  <a:schemeClr val="tx1"/>
                </a:solidFill>
                <a:latin typeface="細明體" panose="02020509000000000000" pitchFamily="49" charset="-120"/>
                <a:ea typeface="細明體" panose="02020509000000000000" pitchFamily="49" charset="-120"/>
                <a:cs typeface="+mn-cs"/>
              </a:defRPr>
            </a:lvl2pPr>
            <a:lvl3pPr marL="914400" indent="-246888" rtl="0" eaLnBrk="1" latinLnBrk="0" hangingPunct="1">
              <a:defRPr kumimoji="0" lang="zh-TW" altLang="en-US" sz="2200" kern="1200" dirty="0" smtClean="0">
                <a:solidFill>
                  <a:schemeClr val="tx1"/>
                </a:solidFill>
                <a:latin typeface="細明體" panose="02020509000000000000" pitchFamily="49" charset="-120"/>
                <a:ea typeface="細明體" panose="02020509000000000000" pitchFamily="49" charset="-120"/>
                <a:cs typeface="+mn-cs"/>
              </a:defRPr>
            </a:lvl3pPr>
            <a:lvl4pPr marL="1188720" indent="-210312" rtl="0" eaLnBrk="1" latinLnBrk="0" hangingPunct="1">
              <a:defRPr kumimoji="0" lang="zh-TW" altLang="en-US" sz="2000" kern="1200" dirty="0" smtClean="0">
                <a:solidFill>
                  <a:schemeClr val="tx1"/>
                </a:solidFill>
                <a:latin typeface="細明體" panose="02020509000000000000" pitchFamily="49" charset="-120"/>
                <a:ea typeface="細明體" panose="02020509000000000000" pitchFamily="49" charset="-120"/>
                <a:cs typeface="+mn-cs"/>
              </a:defRPr>
            </a:lvl4pPr>
            <a:lvl5pPr marL="1463040" indent="-210312" rtl="0" eaLnBrk="1" latinLnBrk="0" hangingPunct="1">
              <a:defRPr kumimoji="0" lang="zh-TW" altLang="en-US" sz="2000" kern="1200" dirty="0">
                <a:solidFill>
                  <a:schemeClr val="tx1"/>
                </a:solidFill>
                <a:latin typeface="細明體" panose="02020509000000000000" pitchFamily="49" charset="-120"/>
                <a:ea typeface="細明體" panose="02020509000000000000" pitchFamily="49" charset="-120"/>
                <a:cs typeface="+mn-cs"/>
              </a:defRPr>
            </a:lvl5pPr>
          </a:lstStyle>
          <a:p>
            <a:pPr marL="274320" lvl="0" indent="-274320" algn="l" rtl="0" eaLnBrk="1" latinLnBrk="0" hangingPunct="1">
              <a:spcBef>
                <a:spcPct val="20000"/>
              </a:spcBef>
              <a:buClr>
                <a:schemeClr val="accent3">
                  <a:lumMod val="50000"/>
                </a:schemeClr>
              </a:buClr>
              <a:buSzPct val="85000"/>
              <a:buFont typeface="Wingdings" panose="05000000000000000000" pitchFamily="2" charset="2"/>
              <a:buChar char="n"/>
            </a:pPr>
            <a:r>
              <a:rPr lang="zh-TW" altLang="en-US" dirty="0"/>
              <a:t>按一下以編輯母片文字樣式</a:t>
            </a:r>
          </a:p>
          <a:p>
            <a:pPr marL="640080" lvl="1" indent="-246888" algn="l" rtl="0" eaLnBrk="1" latinLnBrk="0" hangingPunct="1">
              <a:spcBef>
                <a:spcPct val="20000"/>
              </a:spcBef>
              <a:buClr>
                <a:schemeClr val="accent1">
                  <a:lumMod val="50000"/>
                </a:schemeClr>
              </a:buClr>
              <a:buSzPct val="85000"/>
              <a:buFont typeface="Wingdings" panose="05000000000000000000" pitchFamily="2" charset="2"/>
              <a:buChar char="l"/>
            </a:pPr>
            <a:r>
              <a:rPr lang="zh-TW" altLang="en-US" dirty="0"/>
              <a:t>第二層</a:t>
            </a:r>
          </a:p>
          <a:p>
            <a:pPr marL="914400" lvl="2" indent="-246888" algn="l" rtl="0" eaLnBrk="1" latinLnBrk="0" hangingPunct="1">
              <a:spcBef>
                <a:spcPct val="20000"/>
              </a:spcBef>
              <a:buClr>
                <a:schemeClr val="accent2">
                  <a:lumMod val="50000"/>
                </a:schemeClr>
              </a:buClr>
              <a:buSzPct val="70000"/>
              <a:buFont typeface="Wingdings" panose="05000000000000000000" pitchFamily="2" charset="2"/>
              <a:buChar char="Ø"/>
            </a:pPr>
            <a:r>
              <a:rPr lang="zh-TW" altLang="en-US" dirty="0"/>
              <a:t>第三層</a:t>
            </a:r>
          </a:p>
          <a:p>
            <a:pPr marL="1188720" lvl="3" indent="-210312" algn="l" rtl="0" eaLnBrk="1" latinLnBrk="0" hangingPunct="1">
              <a:spcBef>
                <a:spcPct val="20000"/>
              </a:spcBef>
              <a:buClr>
                <a:schemeClr val="accent3">
                  <a:lumMod val="50000"/>
                </a:schemeClr>
              </a:buClr>
              <a:buSzPct val="65000"/>
              <a:buFont typeface="Wingdings" panose="05000000000000000000" pitchFamily="2" charset="2"/>
              <a:buChar char="p"/>
            </a:pPr>
            <a:r>
              <a:rPr lang="zh-TW" altLang="en-US" dirty="0"/>
              <a:t>第四層</a:t>
            </a:r>
          </a:p>
          <a:p>
            <a:pPr marL="1463040" lvl="4" indent="-210312" algn="l" rtl="0" eaLnBrk="1" latinLnBrk="0" hangingPunct="1">
              <a:spcBef>
                <a:spcPct val="20000"/>
              </a:spcBef>
              <a:buClr>
                <a:schemeClr val="accent4">
                  <a:lumMod val="75000"/>
                </a:schemeClr>
              </a:buClr>
              <a:buSzPct val="65000"/>
              <a:buFont typeface="Wingdings" panose="05000000000000000000" pitchFamily="2" charset="2"/>
              <a:buChar char="ü"/>
            </a:pPr>
            <a:r>
              <a:rPr lang="zh-TW" altLang="en-US" dirty="0"/>
              <a:t>第五層</a:t>
            </a:r>
            <a:endParaRPr kumimoji="0" lang="zh-TW" altLang="en-US" dirty="0"/>
          </a:p>
        </p:txBody>
      </p:sp>
      <p:sp>
        <p:nvSpPr>
          <p:cNvPr id="4" name="內容預留位置 3"/>
          <p:cNvSpPr>
            <a:spLocks noGrp="1"/>
          </p:cNvSpPr>
          <p:nvPr>
            <p:ph sz="half" idx="2"/>
          </p:nvPr>
        </p:nvSpPr>
        <p:spPr>
          <a:xfrm>
            <a:off x="6197600" y="1628775"/>
            <a:ext cx="5384800" cy="4726150"/>
          </a:xfrm>
        </p:spPr>
        <p:txBody>
          <a:bodyPr rtlCol="0"/>
          <a:lstStyle>
            <a:lvl1pPr marL="274320" indent="-274320">
              <a:defRPr kumimoji="0" lang="zh-TW" altLang="en-US" sz="2800" kern="1200" dirty="0" smtClean="0">
                <a:solidFill>
                  <a:schemeClr val="tx1"/>
                </a:solidFill>
                <a:latin typeface="細明體" panose="02020509000000000000" pitchFamily="49" charset="-120"/>
                <a:ea typeface="細明體" panose="02020509000000000000" pitchFamily="49" charset="-120"/>
                <a:cs typeface="+mn-cs"/>
              </a:defRPr>
            </a:lvl1pPr>
            <a:lvl2pPr marL="640080" indent="-246888">
              <a:defRPr kumimoji="0" lang="zh-TW" altLang="en-US" sz="2400" kern="1200" dirty="0" smtClean="0">
                <a:solidFill>
                  <a:schemeClr val="tx1"/>
                </a:solidFill>
                <a:latin typeface="細明體" panose="02020509000000000000" pitchFamily="49" charset="-120"/>
                <a:ea typeface="細明體" panose="02020509000000000000" pitchFamily="49" charset="-120"/>
                <a:cs typeface="+mn-cs"/>
              </a:defRPr>
            </a:lvl2pPr>
            <a:lvl3pPr marL="914400" indent="-246888">
              <a:defRPr kumimoji="0" lang="zh-TW" altLang="en-US" sz="2200" kern="1200" dirty="0" smtClean="0">
                <a:solidFill>
                  <a:schemeClr val="tx1"/>
                </a:solidFill>
                <a:latin typeface="細明體" panose="02020509000000000000" pitchFamily="49" charset="-120"/>
                <a:ea typeface="細明體" panose="02020509000000000000" pitchFamily="49" charset="-120"/>
                <a:cs typeface="+mn-cs"/>
              </a:defRPr>
            </a:lvl3pPr>
            <a:lvl4pPr marL="1188720" indent="-210312">
              <a:defRPr kumimoji="0" lang="zh-TW" altLang="en-US" sz="2000" kern="1200" dirty="0" smtClean="0">
                <a:solidFill>
                  <a:schemeClr val="tx1"/>
                </a:solidFill>
                <a:latin typeface="細明體" panose="02020509000000000000" pitchFamily="49" charset="-120"/>
                <a:ea typeface="細明體" panose="02020509000000000000" pitchFamily="49" charset="-120"/>
                <a:cs typeface="+mn-cs"/>
              </a:defRPr>
            </a:lvl4pPr>
            <a:lvl5pPr marL="1463040" indent="-210312">
              <a:defRPr kumimoji="0" lang="zh-TW" altLang="en-US" sz="2000" kern="1200" dirty="0">
                <a:solidFill>
                  <a:schemeClr val="tx1"/>
                </a:solidFill>
                <a:latin typeface="細明體" panose="02020509000000000000" pitchFamily="49" charset="-120"/>
                <a:ea typeface="細明體" panose="02020509000000000000" pitchFamily="49" charset="-120"/>
                <a:cs typeface="+mn-cs"/>
              </a:defRPr>
            </a:lvl5pPr>
          </a:lstStyle>
          <a:p>
            <a:pPr marL="274320" lvl="0" indent="-274320" algn="l" rtl="0" eaLnBrk="1" latinLnBrk="0" hangingPunct="1">
              <a:spcBef>
                <a:spcPct val="20000"/>
              </a:spcBef>
              <a:buClr>
                <a:schemeClr val="accent3">
                  <a:lumMod val="50000"/>
                </a:schemeClr>
              </a:buClr>
              <a:buSzPct val="85000"/>
              <a:buFont typeface="Wingdings" panose="05000000000000000000" pitchFamily="2" charset="2"/>
              <a:buChar char="n"/>
            </a:pPr>
            <a:r>
              <a:rPr lang="zh-TW" altLang="en-US" dirty="0"/>
              <a:t>按一下以編輯母片文字樣式</a:t>
            </a:r>
          </a:p>
          <a:p>
            <a:pPr marL="640080" lvl="1" indent="-246888" algn="l" rtl="0" eaLnBrk="1" latinLnBrk="0" hangingPunct="1">
              <a:spcBef>
                <a:spcPct val="20000"/>
              </a:spcBef>
              <a:buClr>
                <a:schemeClr val="accent1">
                  <a:lumMod val="50000"/>
                </a:schemeClr>
              </a:buClr>
              <a:buSzPct val="85000"/>
              <a:buFont typeface="Wingdings" panose="05000000000000000000" pitchFamily="2" charset="2"/>
              <a:buChar char="l"/>
            </a:pPr>
            <a:r>
              <a:rPr lang="zh-TW" altLang="en-US" dirty="0"/>
              <a:t>第二層</a:t>
            </a:r>
          </a:p>
          <a:p>
            <a:pPr marL="914400" lvl="2" indent="-246888" algn="l" rtl="0" eaLnBrk="1" latinLnBrk="0" hangingPunct="1">
              <a:spcBef>
                <a:spcPct val="20000"/>
              </a:spcBef>
              <a:buClr>
                <a:schemeClr val="accent2">
                  <a:lumMod val="50000"/>
                </a:schemeClr>
              </a:buClr>
              <a:buSzPct val="70000"/>
              <a:buFont typeface="Wingdings" panose="05000000000000000000" pitchFamily="2" charset="2"/>
              <a:buChar char="Ø"/>
            </a:pPr>
            <a:r>
              <a:rPr lang="zh-TW" altLang="en-US" dirty="0"/>
              <a:t>第三層</a:t>
            </a:r>
          </a:p>
          <a:p>
            <a:pPr marL="1188720" lvl="3" indent="-210312" algn="l" rtl="0" eaLnBrk="1" latinLnBrk="0" hangingPunct="1">
              <a:spcBef>
                <a:spcPct val="20000"/>
              </a:spcBef>
              <a:buClr>
                <a:schemeClr val="accent3">
                  <a:lumMod val="50000"/>
                </a:schemeClr>
              </a:buClr>
              <a:buSzPct val="65000"/>
              <a:buFont typeface="Wingdings" panose="05000000000000000000" pitchFamily="2" charset="2"/>
              <a:buChar char="p"/>
            </a:pPr>
            <a:r>
              <a:rPr lang="zh-TW" altLang="en-US" dirty="0"/>
              <a:t>第四層</a:t>
            </a:r>
          </a:p>
          <a:p>
            <a:pPr marL="1463040" lvl="4" indent="-210312" algn="l" rtl="0" eaLnBrk="1" latinLnBrk="0" hangingPunct="1">
              <a:spcBef>
                <a:spcPct val="20000"/>
              </a:spcBef>
              <a:buClr>
                <a:schemeClr val="accent4">
                  <a:lumMod val="75000"/>
                </a:schemeClr>
              </a:buClr>
              <a:buSzPct val="65000"/>
              <a:buFont typeface="Wingdings" panose="05000000000000000000" pitchFamily="2" charset="2"/>
              <a:buChar char="ü"/>
            </a:pPr>
            <a:r>
              <a:rPr lang="zh-TW" altLang="en-US" dirty="0"/>
              <a:t>第五層</a:t>
            </a:r>
            <a:endParaRPr kumimoji="0" lang="zh-TW" altLang="en-US" dirty="0"/>
          </a:p>
        </p:txBody>
      </p:sp>
      <p:sp>
        <p:nvSpPr>
          <p:cNvPr id="5" name="日期預留位置 4"/>
          <p:cNvSpPr>
            <a:spLocks noGrp="1"/>
          </p:cNvSpPr>
          <p:nvPr>
            <p:ph type="dt" sz="half" idx="10"/>
          </p:nvPr>
        </p:nvSpPr>
        <p:spPr/>
        <p:txBody>
          <a:bodyPr rtlCol="0"/>
          <a:lstStyle>
            <a:lvl1pPr>
              <a:defRPr>
                <a:latin typeface="細明體" panose="02020509000000000000" pitchFamily="49" charset="-120"/>
                <a:ea typeface="細明體" panose="02020509000000000000" pitchFamily="49" charset="-120"/>
              </a:defRPr>
            </a:lvl1pPr>
          </a:lstStyle>
          <a:p>
            <a:fld id="{2419926E-5C3F-4205-B23D-D4C1E7A6E097}" type="datetime2">
              <a:rPr lang="zh-TW" altLang="en-US" smtClean="0"/>
              <a:pPr/>
              <a:t>2020年3月25日</a:t>
            </a:fld>
            <a:endParaRPr lang="zh-TW" altLang="en-US" dirty="0"/>
          </a:p>
        </p:txBody>
      </p:sp>
      <p:sp>
        <p:nvSpPr>
          <p:cNvPr id="6" name="頁尾預留位置 5"/>
          <p:cNvSpPr>
            <a:spLocks noGrp="1"/>
          </p:cNvSpPr>
          <p:nvPr>
            <p:ph type="ftr" sz="quarter" idx="11"/>
          </p:nvPr>
        </p:nvSpPr>
        <p:spPr/>
        <p:txBody>
          <a:bodyPr rtlCol="0"/>
          <a:lstStyle>
            <a:lvl1pPr>
              <a:defRPr>
                <a:latin typeface="細明體" panose="02020509000000000000" pitchFamily="49" charset="-120"/>
                <a:ea typeface="細明體" panose="02020509000000000000" pitchFamily="49" charset="-120"/>
              </a:defRPr>
            </a:lvl1pPr>
          </a:lstStyle>
          <a:p>
            <a:pPr rtl="0"/>
            <a:r>
              <a:rPr lang="zh-TW" altLang="en-US"/>
              <a:t>新增頁尾</a:t>
            </a:r>
            <a:endParaRPr lang="zh-TW" altLang="en-US" dirty="0"/>
          </a:p>
        </p:txBody>
      </p:sp>
      <p:sp>
        <p:nvSpPr>
          <p:cNvPr id="7" name="投影片編號預留位置 6"/>
          <p:cNvSpPr>
            <a:spLocks noGrp="1"/>
          </p:cNvSpPr>
          <p:nvPr>
            <p:ph type="sldNum" sz="quarter" idx="12"/>
          </p:nvPr>
        </p:nvSpPr>
        <p:spPr/>
        <p:txBody>
          <a:bodyPr rtlCol="0"/>
          <a:lstStyle>
            <a:lvl1pPr>
              <a:defRPr>
                <a:latin typeface="細明體" panose="02020509000000000000" pitchFamily="49" charset="-120"/>
                <a:ea typeface="細明體" panose="02020509000000000000" pitchFamily="49" charset="-120"/>
              </a:defRPr>
            </a:lvl1pPr>
          </a:lstStyle>
          <a:p>
            <a:pPr rtl="0"/>
            <a:fld id="{E31375A4-56A4-47D6-9801-1991572033F7}" type="slidenum">
              <a:rPr lang="en-US" altLang="zh-TW" smtClean="0"/>
              <a:t>‹#›</a:t>
            </a:fld>
            <a:endParaRPr lang="zh-TW" altLang="en-US" dirty="0"/>
          </a:p>
        </p:txBody>
      </p:sp>
      <p:cxnSp>
        <p:nvCxnSpPr>
          <p:cNvPr id="8" name="直線接點​​ 57">
            <a:extLst>
              <a:ext uri="{FF2B5EF4-FFF2-40B4-BE49-F238E27FC236}">
                <a16:creationId xmlns:a16="http://schemas.microsoft.com/office/drawing/2014/main" id="{51C2352C-FEFD-4DD8-B40B-F952CFACDF4D}"/>
              </a:ext>
            </a:extLst>
          </p:cNvPr>
          <p:cNvCxnSpPr>
            <a:cxnSpLocks/>
          </p:cNvCxnSpPr>
          <p:nvPr userDrawn="1"/>
        </p:nvCxnSpPr>
        <p:spPr>
          <a:xfrm>
            <a:off x="609600" y="1482155"/>
            <a:ext cx="10972800" cy="1125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0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609600" y="349200"/>
            <a:ext cx="10972800" cy="1143000"/>
          </a:xfrm>
        </p:spPr>
        <p:txBody>
          <a:bodyPr tIns="45720" rtlCol="0" anchor="b"/>
          <a:lstStyle>
            <a:lvl1pPr>
              <a:defRPr/>
            </a:lvl1pPr>
          </a:lstStyle>
          <a:p>
            <a:pPr rtl="0"/>
            <a:r>
              <a:rPr lang="zh-TW" altLang="en-US"/>
              <a:t>按一下以編輯母片標題樣式</a:t>
            </a:r>
            <a:endParaRPr kumimoji="0" lang="zh-TW" altLang="en-US" dirty="0"/>
          </a:p>
        </p:txBody>
      </p:sp>
      <p:sp>
        <p:nvSpPr>
          <p:cNvPr id="3" name="文字預留位置 2"/>
          <p:cNvSpPr>
            <a:spLocks noGrp="1"/>
          </p:cNvSpPr>
          <p:nvPr>
            <p:ph type="body" idx="1"/>
          </p:nvPr>
        </p:nvSpPr>
        <p:spPr>
          <a:xfrm>
            <a:off x="609600" y="1628776"/>
            <a:ext cx="5386917" cy="638174"/>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TW" altLang="en-US" dirty="0"/>
              <a:t>按一下以編輯母片文字樣式</a:t>
            </a:r>
          </a:p>
        </p:txBody>
      </p:sp>
      <p:sp>
        <p:nvSpPr>
          <p:cNvPr id="5" name="內容預留位置 4"/>
          <p:cNvSpPr>
            <a:spLocks noGrp="1"/>
          </p:cNvSpPr>
          <p:nvPr>
            <p:ph sz="quarter" idx="2"/>
          </p:nvPr>
        </p:nvSpPr>
        <p:spPr>
          <a:xfrm>
            <a:off x="609600" y="2266950"/>
            <a:ext cx="5386917" cy="4093370"/>
          </a:xfrm>
        </p:spPr>
        <p:txBody>
          <a:bodyPr tIns="0" rtlCol="0"/>
          <a:lstStyle>
            <a:lvl1pPr marL="274320" indent="-274320">
              <a:defRPr kumimoji="0" lang="zh-TW" altLang="en-US" sz="2800" kern="1200" dirty="0" smtClean="0">
                <a:solidFill>
                  <a:schemeClr val="tx1"/>
                </a:solidFill>
                <a:latin typeface="細明體" panose="02020509000000000000" pitchFamily="49" charset="-120"/>
                <a:ea typeface="細明體" panose="02020509000000000000" pitchFamily="49" charset="-120"/>
                <a:cs typeface="+mn-cs"/>
              </a:defRPr>
            </a:lvl1pPr>
            <a:lvl2pPr marL="640080" indent="-246888">
              <a:defRPr kumimoji="0" lang="zh-TW" altLang="en-US" sz="2400" kern="1200" dirty="0" smtClean="0">
                <a:solidFill>
                  <a:schemeClr val="tx1"/>
                </a:solidFill>
                <a:latin typeface="細明體" panose="02020509000000000000" pitchFamily="49" charset="-120"/>
                <a:ea typeface="細明體" panose="02020509000000000000" pitchFamily="49" charset="-120"/>
                <a:cs typeface="+mn-cs"/>
              </a:defRPr>
            </a:lvl2pPr>
            <a:lvl3pPr marL="914400" indent="-246888">
              <a:defRPr kumimoji="0" lang="zh-TW" altLang="en-US" sz="2200" kern="1200" dirty="0" smtClean="0">
                <a:solidFill>
                  <a:schemeClr val="tx1"/>
                </a:solidFill>
                <a:latin typeface="細明體" panose="02020509000000000000" pitchFamily="49" charset="-120"/>
                <a:ea typeface="細明體" panose="02020509000000000000" pitchFamily="49" charset="-120"/>
                <a:cs typeface="+mn-cs"/>
              </a:defRPr>
            </a:lvl3pPr>
            <a:lvl4pPr marL="1188720" indent="-210312">
              <a:defRPr kumimoji="0" lang="zh-TW" altLang="en-US" sz="2000" kern="1200" dirty="0" smtClean="0">
                <a:solidFill>
                  <a:schemeClr val="tx1"/>
                </a:solidFill>
                <a:latin typeface="細明體" panose="02020509000000000000" pitchFamily="49" charset="-120"/>
                <a:ea typeface="細明體" panose="02020509000000000000" pitchFamily="49" charset="-120"/>
                <a:cs typeface="+mn-cs"/>
              </a:defRPr>
            </a:lvl4pPr>
            <a:lvl5pPr marL="1463040" indent="-210312">
              <a:defRPr kumimoji="0" lang="zh-TW" altLang="en-US" sz="2000" kern="1200" dirty="0">
                <a:solidFill>
                  <a:schemeClr val="tx1"/>
                </a:solidFill>
                <a:latin typeface="細明體" panose="02020509000000000000" pitchFamily="49" charset="-120"/>
                <a:ea typeface="細明體" panose="02020509000000000000" pitchFamily="49" charset="-120"/>
                <a:cs typeface="+mn-cs"/>
              </a:defRPr>
            </a:lvl5pPr>
          </a:lstStyle>
          <a:p>
            <a:pPr marL="274320" lvl="0" indent="-274320" algn="l" rtl="0" eaLnBrk="1" latinLnBrk="0" hangingPunct="1">
              <a:spcBef>
                <a:spcPct val="20000"/>
              </a:spcBef>
              <a:buClr>
                <a:schemeClr val="accent3">
                  <a:lumMod val="50000"/>
                </a:schemeClr>
              </a:buClr>
              <a:buSzPct val="85000"/>
              <a:buFont typeface="Wingdings" panose="05000000000000000000" pitchFamily="2" charset="2"/>
              <a:buChar char="n"/>
            </a:pPr>
            <a:r>
              <a:rPr lang="zh-TW" altLang="en-US" dirty="0"/>
              <a:t>按一下以編輯母片文字樣式</a:t>
            </a:r>
          </a:p>
          <a:p>
            <a:pPr marL="640080" lvl="1" indent="-246888" algn="l" rtl="0" eaLnBrk="1" latinLnBrk="0" hangingPunct="1">
              <a:spcBef>
                <a:spcPct val="20000"/>
              </a:spcBef>
              <a:buClr>
                <a:schemeClr val="accent1">
                  <a:lumMod val="50000"/>
                </a:schemeClr>
              </a:buClr>
              <a:buSzPct val="85000"/>
              <a:buFont typeface="Wingdings" panose="05000000000000000000" pitchFamily="2" charset="2"/>
              <a:buChar char="l"/>
            </a:pPr>
            <a:r>
              <a:rPr lang="zh-TW" altLang="en-US" dirty="0"/>
              <a:t>第二層</a:t>
            </a:r>
          </a:p>
          <a:p>
            <a:pPr marL="914400" lvl="2" indent="-246888" algn="l" rtl="0" eaLnBrk="1" latinLnBrk="0" hangingPunct="1">
              <a:spcBef>
                <a:spcPct val="20000"/>
              </a:spcBef>
              <a:buClr>
                <a:schemeClr val="accent2">
                  <a:lumMod val="50000"/>
                </a:schemeClr>
              </a:buClr>
              <a:buSzPct val="70000"/>
              <a:buFont typeface="Wingdings" panose="05000000000000000000" pitchFamily="2" charset="2"/>
              <a:buChar char="Ø"/>
            </a:pPr>
            <a:r>
              <a:rPr lang="zh-TW" altLang="en-US" dirty="0"/>
              <a:t>第三層</a:t>
            </a:r>
          </a:p>
          <a:p>
            <a:pPr marL="1188720" lvl="3" indent="-210312" algn="l" rtl="0" eaLnBrk="1" latinLnBrk="0" hangingPunct="1">
              <a:spcBef>
                <a:spcPct val="20000"/>
              </a:spcBef>
              <a:buClr>
                <a:schemeClr val="accent3">
                  <a:lumMod val="50000"/>
                </a:schemeClr>
              </a:buClr>
              <a:buSzPct val="65000"/>
              <a:buFont typeface="Wingdings" panose="05000000000000000000" pitchFamily="2" charset="2"/>
              <a:buChar char="p"/>
            </a:pPr>
            <a:r>
              <a:rPr lang="zh-TW" altLang="en-US" dirty="0"/>
              <a:t>第四層</a:t>
            </a:r>
          </a:p>
          <a:p>
            <a:pPr marL="1463040" lvl="4" indent="-210312" algn="l" rtl="0" eaLnBrk="1" latinLnBrk="0" hangingPunct="1">
              <a:spcBef>
                <a:spcPct val="20000"/>
              </a:spcBef>
              <a:buClr>
                <a:schemeClr val="accent4">
                  <a:lumMod val="75000"/>
                </a:schemeClr>
              </a:buClr>
              <a:buSzPct val="65000"/>
              <a:buFont typeface="Wingdings" panose="05000000000000000000" pitchFamily="2" charset="2"/>
              <a:buChar char="ü"/>
            </a:pPr>
            <a:r>
              <a:rPr lang="zh-TW" altLang="en-US" dirty="0"/>
              <a:t>第五層</a:t>
            </a:r>
            <a:endParaRPr kumimoji="0" lang="zh-TW" altLang="en-US" dirty="0"/>
          </a:p>
        </p:txBody>
      </p:sp>
      <p:sp>
        <p:nvSpPr>
          <p:cNvPr id="4" name="文字預留位置 3"/>
          <p:cNvSpPr>
            <a:spLocks noGrp="1"/>
          </p:cNvSpPr>
          <p:nvPr>
            <p:ph type="body" sz="half" idx="3"/>
          </p:nvPr>
        </p:nvSpPr>
        <p:spPr>
          <a:xfrm>
            <a:off x="6193368" y="1628776"/>
            <a:ext cx="5389033" cy="638174"/>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TW" altLang="en-US"/>
              <a:t>按一下以編輯母片文字樣式</a:t>
            </a:r>
          </a:p>
        </p:txBody>
      </p:sp>
      <p:sp>
        <p:nvSpPr>
          <p:cNvPr id="6" name="內容預留位置 5"/>
          <p:cNvSpPr>
            <a:spLocks noGrp="1"/>
          </p:cNvSpPr>
          <p:nvPr>
            <p:ph sz="quarter" idx="4"/>
          </p:nvPr>
        </p:nvSpPr>
        <p:spPr>
          <a:xfrm>
            <a:off x="6193368" y="2266950"/>
            <a:ext cx="5389033" cy="4093370"/>
          </a:xfrm>
        </p:spPr>
        <p:txBody>
          <a:bodyPr tIns="0" rtlCol="0"/>
          <a:lstStyle>
            <a:lvl1pPr marL="274320" indent="-274320">
              <a:defRPr kumimoji="0" lang="zh-TW" altLang="en-US" sz="2800" kern="1200" dirty="0" smtClean="0">
                <a:solidFill>
                  <a:schemeClr val="tx1"/>
                </a:solidFill>
                <a:latin typeface="細明體" panose="02020509000000000000" pitchFamily="49" charset="-120"/>
                <a:ea typeface="細明體" panose="02020509000000000000" pitchFamily="49" charset="-120"/>
                <a:cs typeface="+mn-cs"/>
              </a:defRPr>
            </a:lvl1pPr>
            <a:lvl2pPr marL="640080" indent="-246888">
              <a:defRPr kumimoji="0" lang="zh-TW" altLang="en-US" sz="2400" kern="1200" dirty="0" smtClean="0">
                <a:solidFill>
                  <a:schemeClr val="tx1"/>
                </a:solidFill>
                <a:latin typeface="細明體" panose="02020509000000000000" pitchFamily="49" charset="-120"/>
                <a:ea typeface="細明體" panose="02020509000000000000" pitchFamily="49" charset="-120"/>
                <a:cs typeface="+mn-cs"/>
              </a:defRPr>
            </a:lvl2pPr>
            <a:lvl3pPr marL="914400" indent="-246888">
              <a:defRPr kumimoji="0" lang="zh-TW" altLang="en-US" sz="2200" kern="1200" dirty="0" smtClean="0">
                <a:solidFill>
                  <a:schemeClr val="tx1"/>
                </a:solidFill>
                <a:latin typeface="細明體" panose="02020509000000000000" pitchFamily="49" charset="-120"/>
                <a:ea typeface="細明體" panose="02020509000000000000" pitchFamily="49" charset="-120"/>
                <a:cs typeface="+mn-cs"/>
              </a:defRPr>
            </a:lvl3pPr>
            <a:lvl4pPr marL="1188720" indent="-210312">
              <a:defRPr kumimoji="0" lang="zh-TW" altLang="en-US" sz="2000" kern="1200" dirty="0" smtClean="0">
                <a:solidFill>
                  <a:schemeClr val="tx1"/>
                </a:solidFill>
                <a:latin typeface="細明體" panose="02020509000000000000" pitchFamily="49" charset="-120"/>
                <a:ea typeface="細明體" panose="02020509000000000000" pitchFamily="49" charset="-120"/>
                <a:cs typeface="+mn-cs"/>
              </a:defRPr>
            </a:lvl4pPr>
            <a:lvl5pPr marL="1463040" indent="-210312">
              <a:defRPr kumimoji="0" lang="zh-TW" altLang="en-US" sz="2000" kern="1200" dirty="0">
                <a:solidFill>
                  <a:schemeClr val="tx1"/>
                </a:solidFill>
                <a:latin typeface="細明體" panose="02020509000000000000" pitchFamily="49" charset="-120"/>
                <a:ea typeface="細明體" panose="02020509000000000000" pitchFamily="49" charset="-120"/>
                <a:cs typeface="+mn-cs"/>
              </a:defRPr>
            </a:lvl5pPr>
          </a:lstStyle>
          <a:p>
            <a:pPr marL="274320" lvl="0" indent="-274320" algn="l" rtl="0" eaLnBrk="1" latinLnBrk="0" hangingPunct="1">
              <a:spcBef>
                <a:spcPct val="20000"/>
              </a:spcBef>
              <a:buClr>
                <a:schemeClr val="accent3">
                  <a:lumMod val="50000"/>
                </a:schemeClr>
              </a:buClr>
              <a:buSzPct val="85000"/>
              <a:buFont typeface="Wingdings" panose="05000000000000000000" pitchFamily="2" charset="2"/>
              <a:buChar char="n"/>
            </a:pPr>
            <a:r>
              <a:rPr lang="zh-TW" altLang="en-US" dirty="0"/>
              <a:t>按一下以編輯母片文字樣式</a:t>
            </a:r>
          </a:p>
          <a:p>
            <a:pPr marL="640080" lvl="1" indent="-246888" algn="l" rtl="0" eaLnBrk="1" latinLnBrk="0" hangingPunct="1">
              <a:spcBef>
                <a:spcPct val="20000"/>
              </a:spcBef>
              <a:buClr>
                <a:schemeClr val="accent1">
                  <a:lumMod val="50000"/>
                </a:schemeClr>
              </a:buClr>
              <a:buSzPct val="85000"/>
              <a:buFont typeface="Wingdings" panose="05000000000000000000" pitchFamily="2" charset="2"/>
              <a:buChar char="l"/>
            </a:pPr>
            <a:r>
              <a:rPr lang="zh-TW" altLang="en-US" dirty="0"/>
              <a:t>第二層</a:t>
            </a:r>
          </a:p>
          <a:p>
            <a:pPr marL="914400" lvl="2" indent="-246888" algn="l" rtl="0" eaLnBrk="1" latinLnBrk="0" hangingPunct="1">
              <a:spcBef>
                <a:spcPct val="20000"/>
              </a:spcBef>
              <a:buClr>
                <a:schemeClr val="accent2">
                  <a:lumMod val="50000"/>
                </a:schemeClr>
              </a:buClr>
              <a:buSzPct val="70000"/>
              <a:buFont typeface="Wingdings" panose="05000000000000000000" pitchFamily="2" charset="2"/>
              <a:buChar char="Ø"/>
            </a:pPr>
            <a:r>
              <a:rPr lang="zh-TW" altLang="en-US" dirty="0"/>
              <a:t>第三層</a:t>
            </a:r>
          </a:p>
          <a:p>
            <a:pPr marL="1188720" lvl="3" indent="-210312" algn="l" rtl="0" eaLnBrk="1" latinLnBrk="0" hangingPunct="1">
              <a:spcBef>
                <a:spcPct val="20000"/>
              </a:spcBef>
              <a:buClr>
                <a:schemeClr val="accent3">
                  <a:lumMod val="50000"/>
                </a:schemeClr>
              </a:buClr>
              <a:buSzPct val="65000"/>
              <a:buFont typeface="Wingdings" panose="05000000000000000000" pitchFamily="2" charset="2"/>
              <a:buChar char="p"/>
            </a:pPr>
            <a:r>
              <a:rPr lang="zh-TW" altLang="en-US" dirty="0"/>
              <a:t>第四層</a:t>
            </a:r>
          </a:p>
          <a:p>
            <a:pPr marL="1463040" lvl="4" indent="-210312" algn="l" rtl="0" eaLnBrk="1" latinLnBrk="0" hangingPunct="1">
              <a:spcBef>
                <a:spcPct val="20000"/>
              </a:spcBef>
              <a:buClr>
                <a:schemeClr val="accent4">
                  <a:lumMod val="75000"/>
                </a:schemeClr>
              </a:buClr>
              <a:buSzPct val="65000"/>
              <a:buFont typeface="Wingdings" panose="05000000000000000000" pitchFamily="2" charset="2"/>
              <a:buChar char="ü"/>
            </a:pPr>
            <a:r>
              <a:rPr lang="zh-TW" altLang="en-US" dirty="0"/>
              <a:t>第五層</a:t>
            </a:r>
            <a:endParaRPr kumimoji="0" lang="zh-TW" altLang="en-US" dirty="0"/>
          </a:p>
        </p:txBody>
      </p:sp>
      <p:sp>
        <p:nvSpPr>
          <p:cNvPr id="7" name="日期預留位置 6"/>
          <p:cNvSpPr>
            <a:spLocks noGrp="1"/>
          </p:cNvSpPr>
          <p:nvPr>
            <p:ph type="dt" sz="half" idx="10"/>
          </p:nvPr>
        </p:nvSpPr>
        <p:spPr/>
        <p:txBody>
          <a:bodyPr rtlCol="0"/>
          <a:lstStyle>
            <a:lvl1pPr>
              <a:defRPr/>
            </a:lvl1pPr>
          </a:lstStyle>
          <a:p>
            <a:fld id="{CD44B4C3-BFEF-4472-B595-652481CA0278}" type="datetime2">
              <a:rPr lang="zh-TW" altLang="en-US" smtClean="0"/>
              <a:pPr/>
              <a:t>2020年3月25日</a:t>
            </a:fld>
            <a:endParaRPr lang="zh-TW" altLang="en-US" dirty="0"/>
          </a:p>
        </p:txBody>
      </p:sp>
      <p:sp>
        <p:nvSpPr>
          <p:cNvPr id="8" name="頁尾預留位置 7"/>
          <p:cNvSpPr>
            <a:spLocks noGrp="1"/>
          </p:cNvSpPr>
          <p:nvPr>
            <p:ph type="ftr" sz="quarter" idx="11"/>
          </p:nvPr>
        </p:nvSpPr>
        <p:spPr/>
        <p:txBody>
          <a:bodyPr rtlCol="0"/>
          <a:lstStyle/>
          <a:p>
            <a:pPr rtl="0"/>
            <a:r>
              <a:rPr lang="zh-TW" altLang="en-US"/>
              <a:t>新增頁尾</a:t>
            </a:r>
            <a:endParaRPr lang="zh-TW" altLang="en-US" dirty="0"/>
          </a:p>
        </p:txBody>
      </p:sp>
      <p:sp>
        <p:nvSpPr>
          <p:cNvPr id="9" name="投影片編號預留位置 8"/>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cxnSp>
        <p:nvCxnSpPr>
          <p:cNvPr id="10" name="直線接點​​ 57">
            <a:extLst>
              <a:ext uri="{FF2B5EF4-FFF2-40B4-BE49-F238E27FC236}">
                <a16:creationId xmlns:a16="http://schemas.microsoft.com/office/drawing/2014/main" id="{B5AFA95A-91FD-400B-840F-9C5B0E7CCFD7}"/>
              </a:ext>
            </a:extLst>
          </p:cNvPr>
          <p:cNvCxnSpPr>
            <a:cxnSpLocks/>
          </p:cNvCxnSpPr>
          <p:nvPr userDrawn="1"/>
        </p:nvCxnSpPr>
        <p:spPr>
          <a:xfrm>
            <a:off x="609600" y="1482155"/>
            <a:ext cx="10972800" cy="1125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45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09600" y="349200"/>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微軟正黑體" panose="020B0604030504040204" pitchFamily="34" charset="-120"/>
                <a:ea typeface="微軟正黑體" panose="020B0604030504040204" pitchFamily="34" charset="-120"/>
                <a:cs typeface="+mj-cs"/>
              </a:defRPr>
            </a:lvl1pPr>
          </a:lstStyle>
          <a:p>
            <a:pPr rtl="0"/>
            <a:r>
              <a:rPr lang="zh-TW" altLang="en-US"/>
              <a:t>按一下以編輯母片標題樣式</a:t>
            </a:r>
            <a:endParaRPr kumimoji="0" lang="zh-TW" altLang="en-US" dirty="0"/>
          </a:p>
        </p:txBody>
      </p:sp>
      <p:sp>
        <p:nvSpPr>
          <p:cNvPr id="3" name="日期預留位置 2"/>
          <p:cNvSpPr>
            <a:spLocks noGrp="1"/>
          </p:cNvSpPr>
          <p:nvPr>
            <p:ph type="dt" sz="half" idx="10"/>
          </p:nvPr>
        </p:nvSpPr>
        <p:spPr/>
        <p:txBody>
          <a:bodyPr rtlCol="0"/>
          <a:lstStyle>
            <a:lvl1pPr>
              <a:defRPr/>
            </a:lvl1pPr>
          </a:lstStyle>
          <a:p>
            <a:fld id="{C57014D5-A26D-4BC6-B967-5C8DC462FB42}" type="datetime2">
              <a:rPr lang="zh-TW" altLang="en-US" smtClean="0"/>
              <a:pPr/>
              <a:t>2020年3月25日</a:t>
            </a:fld>
            <a:endParaRPr lang="zh-TW" altLang="en-US" dirty="0"/>
          </a:p>
        </p:txBody>
      </p:sp>
      <p:sp>
        <p:nvSpPr>
          <p:cNvPr id="4" name="頁尾預留位置 3"/>
          <p:cNvSpPr>
            <a:spLocks noGrp="1"/>
          </p:cNvSpPr>
          <p:nvPr>
            <p:ph type="ftr" sz="quarter" idx="11"/>
          </p:nvPr>
        </p:nvSpPr>
        <p:spPr/>
        <p:txBody>
          <a:bodyPr rtlCol="0"/>
          <a:lstStyle/>
          <a:p>
            <a:pPr rtl="0"/>
            <a:r>
              <a:rPr lang="zh-TW" altLang="en-US"/>
              <a:t>新增頁尾</a:t>
            </a:r>
            <a:endParaRPr lang="zh-TW" altLang="en-US" dirty="0"/>
          </a:p>
        </p:txBody>
      </p:sp>
      <p:sp>
        <p:nvSpPr>
          <p:cNvPr id="5" name="投影片編號預留位置 4"/>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cxnSp>
        <p:nvCxnSpPr>
          <p:cNvPr id="6" name="直線接點​​ 57">
            <a:extLst>
              <a:ext uri="{FF2B5EF4-FFF2-40B4-BE49-F238E27FC236}">
                <a16:creationId xmlns:a16="http://schemas.microsoft.com/office/drawing/2014/main" id="{A91271D8-440A-433A-8F50-47B7544BE20B}"/>
              </a:ext>
            </a:extLst>
          </p:cNvPr>
          <p:cNvCxnSpPr>
            <a:cxnSpLocks/>
          </p:cNvCxnSpPr>
          <p:nvPr userDrawn="1"/>
        </p:nvCxnSpPr>
        <p:spPr>
          <a:xfrm>
            <a:off x="609600" y="1482155"/>
            <a:ext cx="10972800" cy="1125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p:cNvSpPr>
            <a:spLocks noGrp="1"/>
          </p:cNvSpPr>
          <p:nvPr>
            <p:ph type="dt" sz="half" idx="10"/>
          </p:nvPr>
        </p:nvSpPr>
        <p:spPr/>
        <p:txBody>
          <a:bodyPr rtlCol="0"/>
          <a:lstStyle>
            <a:lvl1pPr>
              <a:defRPr/>
            </a:lvl1pPr>
          </a:lstStyle>
          <a:p>
            <a:fld id="{8C289A11-8BF8-45F7-B92C-261B55DE08FE}" type="datetime2">
              <a:rPr lang="zh-TW" altLang="en-US" smtClean="0"/>
              <a:pPr/>
              <a:t>2020年3月25日</a:t>
            </a:fld>
            <a:endParaRPr lang="zh-TW" altLang="en-US" dirty="0"/>
          </a:p>
        </p:txBody>
      </p:sp>
      <p:sp>
        <p:nvSpPr>
          <p:cNvPr id="3" name="頁尾預留位置 2"/>
          <p:cNvSpPr>
            <a:spLocks noGrp="1"/>
          </p:cNvSpPr>
          <p:nvPr>
            <p:ph type="ftr" sz="quarter" idx="11"/>
          </p:nvPr>
        </p:nvSpPr>
        <p:spPr/>
        <p:txBody>
          <a:bodyPr rtlCol="0"/>
          <a:lstStyle/>
          <a:p>
            <a:pPr rtl="0"/>
            <a:r>
              <a:rPr lang="zh-TW" altLang="en-US"/>
              <a:t>新增頁尾</a:t>
            </a:r>
            <a:endParaRPr lang="zh-TW" altLang="en-US" dirty="0"/>
          </a:p>
        </p:txBody>
      </p:sp>
      <p:sp>
        <p:nvSpPr>
          <p:cNvPr id="4" name="投影片編號預留位置 3"/>
          <p:cNvSpPr>
            <a:spLocks noGrp="1"/>
          </p:cNvSpPr>
          <p:nvPr>
            <p:ph type="sldNum" sz="quarter" idx="12"/>
          </p:nvPr>
        </p:nvSpPr>
        <p:spPr/>
        <p:txBody>
          <a:bodyPr rtlCol="0"/>
          <a:lstStyle/>
          <a:p>
            <a:pPr rtl="0"/>
            <a:fld id="{E31375A4-56A4-47D6-9801-1991572033F7}" type="slidenum">
              <a:rPr lang="en-US" altLang="zh-TW" smtClean="0"/>
              <a:pPr/>
              <a:t>‹#›</a:t>
            </a:fld>
            <a:endParaRPr lang="zh-TW" altLang="en-US" dirty="0"/>
          </a:p>
        </p:txBody>
      </p:sp>
      <p:grpSp>
        <p:nvGrpSpPr>
          <p:cNvPr id="5" name="群組 4">
            <a:extLst>
              <a:ext uri="{FF2B5EF4-FFF2-40B4-BE49-F238E27FC236}">
                <a16:creationId xmlns:a16="http://schemas.microsoft.com/office/drawing/2014/main" id="{5ADF888E-4657-45B2-B725-BCAF15A0AF1B}"/>
              </a:ext>
            </a:extLst>
          </p:cNvPr>
          <p:cNvGrpSpPr/>
          <p:nvPr userDrawn="1"/>
        </p:nvGrpSpPr>
        <p:grpSpPr bwMode="hidden">
          <a:xfrm>
            <a:off x="-1" y="0"/>
            <a:ext cx="12192002" cy="6858000"/>
            <a:chOff x="-1" y="0"/>
            <a:chExt cx="12192002" cy="6858000"/>
          </a:xfrm>
        </p:grpSpPr>
        <p:cxnSp>
          <p:nvCxnSpPr>
            <p:cNvPr id="6" name="直線接點​ 161">
              <a:extLst>
                <a:ext uri="{FF2B5EF4-FFF2-40B4-BE49-F238E27FC236}">
                  <a16:creationId xmlns:a16="http://schemas.microsoft.com/office/drawing/2014/main" id="{29F5427D-8C4A-4E0C-8846-C706A79A2B2E}"/>
                </a:ext>
              </a:extLst>
            </p:cNvPr>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 name="直線接點​​ 162">
              <a:extLst>
                <a:ext uri="{FF2B5EF4-FFF2-40B4-BE49-F238E27FC236}">
                  <a16:creationId xmlns:a16="http://schemas.microsoft.com/office/drawing/2014/main" id="{9BA5B8A8-7807-458A-968E-D102003BD498}"/>
                </a:ext>
              </a:extLst>
            </p:cNvPr>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直線接點​​ 163">
              <a:extLst>
                <a:ext uri="{FF2B5EF4-FFF2-40B4-BE49-F238E27FC236}">
                  <a16:creationId xmlns:a16="http://schemas.microsoft.com/office/drawing/2014/main" id="{2FC31B4E-F898-4B71-949D-92365574E4C1}"/>
                </a:ext>
              </a:extLst>
            </p:cNvPr>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164">
              <a:extLst>
                <a:ext uri="{FF2B5EF4-FFF2-40B4-BE49-F238E27FC236}">
                  <a16:creationId xmlns:a16="http://schemas.microsoft.com/office/drawing/2014/main" id="{E0BFD7A5-804F-47E5-A5AD-C891A525F3A2}"/>
                </a:ext>
              </a:extLst>
            </p:cNvPr>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165">
              <a:extLst>
                <a:ext uri="{FF2B5EF4-FFF2-40B4-BE49-F238E27FC236}">
                  <a16:creationId xmlns:a16="http://schemas.microsoft.com/office/drawing/2014/main" id="{844A4F28-2583-4E17-A7D2-BBCA4F8635B3}"/>
                </a:ext>
              </a:extLst>
            </p:cNvPr>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66">
              <a:extLst>
                <a:ext uri="{FF2B5EF4-FFF2-40B4-BE49-F238E27FC236}">
                  <a16:creationId xmlns:a16="http://schemas.microsoft.com/office/drawing/2014/main" id="{64100E6A-E5FB-484B-9AB8-E8C3D600E253}"/>
                </a:ext>
              </a:extLst>
            </p:cNvPr>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67">
              <a:extLst>
                <a:ext uri="{FF2B5EF4-FFF2-40B4-BE49-F238E27FC236}">
                  <a16:creationId xmlns:a16="http://schemas.microsoft.com/office/drawing/2014/main" id="{1DC24935-768A-405F-BB43-84AD38F6EFF7}"/>
                </a:ext>
              </a:extLst>
            </p:cNvPr>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68">
              <a:extLst>
                <a:ext uri="{FF2B5EF4-FFF2-40B4-BE49-F238E27FC236}">
                  <a16:creationId xmlns:a16="http://schemas.microsoft.com/office/drawing/2014/main" id="{8A26E0CF-C431-47D9-8282-8497EED683FD}"/>
                </a:ext>
              </a:extLst>
            </p:cNvPr>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69">
              <a:extLst>
                <a:ext uri="{FF2B5EF4-FFF2-40B4-BE49-F238E27FC236}">
                  <a16:creationId xmlns:a16="http://schemas.microsoft.com/office/drawing/2014/main" id="{8B8B7F08-7CEC-4A69-98D3-6CDDD648DE28}"/>
                </a:ext>
              </a:extLst>
            </p:cNvPr>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70">
              <a:extLst>
                <a:ext uri="{FF2B5EF4-FFF2-40B4-BE49-F238E27FC236}">
                  <a16:creationId xmlns:a16="http://schemas.microsoft.com/office/drawing/2014/main" id="{866CB0D7-5344-425B-ABF4-4BCB4F44FBE2}"/>
                </a:ext>
              </a:extLst>
            </p:cNvPr>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71">
              <a:extLst>
                <a:ext uri="{FF2B5EF4-FFF2-40B4-BE49-F238E27FC236}">
                  <a16:creationId xmlns:a16="http://schemas.microsoft.com/office/drawing/2014/main" id="{AE411D41-8F96-4F66-AE35-82652CFCBA34}"/>
                </a:ext>
              </a:extLst>
            </p:cNvPr>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72">
              <a:extLst>
                <a:ext uri="{FF2B5EF4-FFF2-40B4-BE49-F238E27FC236}">
                  <a16:creationId xmlns:a16="http://schemas.microsoft.com/office/drawing/2014/main" id="{9E5A49C7-4277-4D9B-B7C5-A1A1CD8CD4A7}"/>
                </a:ext>
              </a:extLst>
            </p:cNvPr>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3">
              <a:extLst>
                <a:ext uri="{FF2B5EF4-FFF2-40B4-BE49-F238E27FC236}">
                  <a16:creationId xmlns:a16="http://schemas.microsoft.com/office/drawing/2014/main" id="{48013387-4904-4D93-8DAD-65921D509C96}"/>
                </a:ext>
              </a:extLst>
            </p:cNvPr>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74">
              <a:extLst>
                <a:ext uri="{FF2B5EF4-FFF2-40B4-BE49-F238E27FC236}">
                  <a16:creationId xmlns:a16="http://schemas.microsoft.com/office/drawing/2014/main" id="{5178CC5E-645B-447D-B160-6BDCDB52677C}"/>
                </a:ext>
              </a:extLst>
            </p:cNvPr>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75">
              <a:extLst>
                <a:ext uri="{FF2B5EF4-FFF2-40B4-BE49-F238E27FC236}">
                  <a16:creationId xmlns:a16="http://schemas.microsoft.com/office/drawing/2014/main" id="{4F515C4D-6495-4009-87DD-E24B5214B403}"/>
                </a:ext>
              </a:extLst>
            </p:cNvPr>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176">
              <a:extLst>
                <a:ext uri="{FF2B5EF4-FFF2-40B4-BE49-F238E27FC236}">
                  <a16:creationId xmlns:a16="http://schemas.microsoft.com/office/drawing/2014/main" id="{B7C09F81-B5F0-4181-A4FD-0E6C206A0E7D}"/>
                </a:ext>
              </a:extLst>
            </p:cNvPr>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2" name="群組 21">
              <a:extLst>
                <a:ext uri="{FF2B5EF4-FFF2-40B4-BE49-F238E27FC236}">
                  <a16:creationId xmlns:a16="http://schemas.microsoft.com/office/drawing/2014/main" id="{73F6AFAC-AB08-4E1F-BDE6-6D6E835A67FA}"/>
                </a:ext>
              </a:extLst>
            </p:cNvPr>
            <p:cNvGrpSpPr/>
            <p:nvPr userDrawn="1"/>
          </p:nvGrpSpPr>
          <p:grpSpPr bwMode="hidden">
            <a:xfrm>
              <a:off x="-1" y="0"/>
              <a:ext cx="12192001" cy="6858000"/>
              <a:chOff x="-1" y="0"/>
              <a:chExt cx="12192001" cy="6858000"/>
            </a:xfrm>
          </p:grpSpPr>
          <p:cxnSp>
            <p:nvCxnSpPr>
              <p:cNvPr id="40" name="直線接點​​ 195">
                <a:extLst>
                  <a:ext uri="{FF2B5EF4-FFF2-40B4-BE49-F238E27FC236}">
                    <a16:creationId xmlns:a16="http://schemas.microsoft.com/office/drawing/2014/main" id="{1ADC3D62-8A5C-427D-8771-D264F9621632}"/>
                  </a:ext>
                </a:extLst>
              </p:cNvPr>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196">
                <a:extLst>
                  <a:ext uri="{FF2B5EF4-FFF2-40B4-BE49-F238E27FC236}">
                    <a16:creationId xmlns:a16="http://schemas.microsoft.com/office/drawing/2014/main" id="{4A38457E-1A06-4DE4-AFFA-311BF34DEEB0}"/>
                  </a:ext>
                </a:extLst>
              </p:cNvPr>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197">
                <a:extLst>
                  <a:ext uri="{FF2B5EF4-FFF2-40B4-BE49-F238E27FC236}">
                    <a16:creationId xmlns:a16="http://schemas.microsoft.com/office/drawing/2014/main" id="{0DD5783C-BF40-4EDC-8156-684F8E28C497}"/>
                  </a:ext>
                </a:extLst>
              </p:cNvPr>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198">
                <a:extLst>
                  <a:ext uri="{FF2B5EF4-FFF2-40B4-BE49-F238E27FC236}">
                    <a16:creationId xmlns:a16="http://schemas.microsoft.com/office/drawing/2014/main" id="{C7C5CA74-52FA-47C6-BDF0-44B204067A8A}"/>
                  </a:ext>
                </a:extLst>
              </p:cNvPr>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1862403E-A84A-456D-97F8-09C58D847144}"/>
                  </a:ext>
                </a:extLst>
              </p:cNvPr>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5" name="群組 44">
                <a:extLst>
                  <a:ext uri="{FF2B5EF4-FFF2-40B4-BE49-F238E27FC236}">
                    <a16:creationId xmlns:a16="http://schemas.microsoft.com/office/drawing/2014/main" id="{0C3E128B-922A-42F8-A1CD-27DBF9D2CCCA}"/>
                  </a:ext>
                </a:extLst>
              </p:cNvPr>
              <p:cNvGrpSpPr/>
              <p:nvPr/>
            </p:nvGrpSpPr>
            <p:grpSpPr bwMode="hidden">
              <a:xfrm>
                <a:off x="6327885" y="0"/>
                <a:ext cx="5864115" cy="5898673"/>
                <a:chOff x="6327885" y="0"/>
                <a:chExt cx="5864115" cy="5898673"/>
              </a:xfrm>
            </p:grpSpPr>
            <p:cxnSp>
              <p:nvCxnSpPr>
                <p:cNvPr id="51" name="直線接點 50">
                  <a:extLst>
                    <a:ext uri="{FF2B5EF4-FFF2-40B4-BE49-F238E27FC236}">
                      <a16:creationId xmlns:a16="http://schemas.microsoft.com/office/drawing/2014/main" id="{727132C1-443F-4AE5-BD62-5FAFD4C04CFF}"/>
                    </a:ext>
                  </a:extLst>
                </p:cNvPr>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3AF74865-4E79-4B7A-A0C4-954D667156D4}"/>
                    </a:ext>
                  </a:extLst>
                </p:cNvPr>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64BDD763-71AE-4A5A-BB05-B3D9BDC45E1F}"/>
                    </a:ext>
                  </a:extLst>
                </p:cNvPr>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209">
                  <a:extLst>
                    <a:ext uri="{FF2B5EF4-FFF2-40B4-BE49-F238E27FC236}">
                      <a16:creationId xmlns:a16="http://schemas.microsoft.com/office/drawing/2014/main" id="{D9EA39B8-C709-4E1E-8A7B-C9ECAC44533C}"/>
                    </a:ext>
                  </a:extLst>
                </p:cNvPr>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F2F45629-007A-424E-8A9B-E411283D3D76}"/>
                    </a:ext>
                  </a:extLst>
                </p:cNvPr>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線接點 45">
                <a:extLst>
                  <a:ext uri="{FF2B5EF4-FFF2-40B4-BE49-F238E27FC236}">
                    <a16:creationId xmlns:a16="http://schemas.microsoft.com/office/drawing/2014/main" id="{3B0358C8-1022-4C7D-B651-4E0FAFAD1720}"/>
                  </a:ext>
                </a:extLst>
              </p:cNvPr>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202">
                <a:extLst>
                  <a:ext uri="{FF2B5EF4-FFF2-40B4-BE49-F238E27FC236}">
                    <a16:creationId xmlns:a16="http://schemas.microsoft.com/office/drawing/2014/main" id="{3D8C67E2-2287-474F-84BB-A2E988151A3A}"/>
                  </a:ext>
                </a:extLst>
              </p:cNvPr>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53D37A53-049C-4AD3-8CB8-148B526A995F}"/>
                  </a:ext>
                </a:extLst>
              </p:cNvPr>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5FE1EAF8-958C-48A5-B561-31754E07424B}"/>
                  </a:ext>
                </a:extLst>
              </p:cNvPr>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DE88D4D2-0BF0-4D55-B4E6-0C9CAE35A655}"/>
                  </a:ext>
                </a:extLst>
              </p:cNvPr>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群組 22">
              <a:extLst>
                <a:ext uri="{FF2B5EF4-FFF2-40B4-BE49-F238E27FC236}">
                  <a16:creationId xmlns:a16="http://schemas.microsoft.com/office/drawing/2014/main" id="{9CCCF97C-4A6B-42C8-8F76-97FA80D1014D}"/>
                </a:ext>
              </a:extLst>
            </p:cNvPr>
            <p:cNvGrpSpPr/>
            <p:nvPr userDrawn="1"/>
          </p:nvGrpSpPr>
          <p:grpSpPr bwMode="hidden">
            <a:xfrm flipH="1">
              <a:off x="0" y="0"/>
              <a:ext cx="12192001" cy="6858000"/>
              <a:chOff x="-1" y="0"/>
              <a:chExt cx="12192001" cy="6858000"/>
            </a:xfrm>
          </p:grpSpPr>
          <p:cxnSp>
            <p:nvCxnSpPr>
              <p:cNvPr id="24" name="直線接點​​ 179">
                <a:extLst>
                  <a:ext uri="{FF2B5EF4-FFF2-40B4-BE49-F238E27FC236}">
                    <a16:creationId xmlns:a16="http://schemas.microsoft.com/office/drawing/2014/main" id="{ABAC7246-60F3-4245-895D-087F10D99707}"/>
                  </a:ext>
                </a:extLst>
              </p:cNvPr>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180">
                <a:extLst>
                  <a:ext uri="{FF2B5EF4-FFF2-40B4-BE49-F238E27FC236}">
                    <a16:creationId xmlns:a16="http://schemas.microsoft.com/office/drawing/2014/main" id="{303091DA-4BEB-4978-8514-D097C320ADED}"/>
                  </a:ext>
                </a:extLst>
              </p:cNvPr>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181">
                <a:extLst>
                  <a:ext uri="{FF2B5EF4-FFF2-40B4-BE49-F238E27FC236}">
                    <a16:creationId xmlns:a16="http://schemas.microsoft.com/office/drawing/2014/main" id="{FFB31090-2487-40F4-B118-5A0629702F2D}"/>
                  </a:ext>
                </a:extLst>
              </p:cNvPr>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182">
                <a:extLst>
                  <a:ext uri="{FF2B5EF4-FFF2-40B4-BE49-F238E27FC236}">
                    <a16:creationId xmlns:a16="http://schemas.microsoft.com/office/drawing/2014/main" id="{C73860BC-B7F8-4FD2-AE10-AE36CFCEA83D}"/>
                  </a:ext>
                </a:extLst>
              </p:cNvPr>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F04FD36A-8DEA-4FC0-8890-85F45CE7C65F}"/>
                  </a:ext>
                </a:extLst>
              </p:cNvPr>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9" name="群組 28">
                <a:extLst>
                  <a:ext uri="{FF2B5EF4-FFF2-40B4-BE49-F238E27FC236}">
                    <a16:creationId xmlns:a16="http://schemas.microsoft.com/office/drawing/2014/main" id="{A53CA543-7F4D-4A56-BB01-ECE4C7B6A5DD}"/>
                  </a:ext>
                </a:extLst>
              </p:cNvPr>
              <p:cNvGrpSpPr/>
              <p:nvPr/>
            </p:nvGrpSpPr>
            <p:grpSpPr bwMode="hidden">
              <a:xfrm>
                <a:off x="6327885" y="0"/>
                <a:ext cx="5864115" cy="5898673"/>
                <a:chOff x="6327885" y="0"/>
                <a:chExt cx="5864115" cy="5898673"/>
              </a:xfrm>
            </p:grpSpPr>
            <p:cxnSp>
              <p:nvCxnSpPr>
                <p:cNvPr id="35" name="直線接點​​ 190">
                  <a:extLst>
                    <a:ext uri="{FF2B5EF4-FFF2-40B4-BE49-F238E27FC236}">
                      <a16:creationId xmlns:a16="http://schemas.microsoft.com/office/drawing/2014/main" id="{1DB6E16E-6758-4187-BB72-4D6B2EB6111E}"/>
                    </a:ext>
                  </a:extLst>
                </p:cNvPr>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191">
                  <a:extLst>
                    <a:ext uri="{FF2B5EF4-FFF2-40B4-BE49-F238E27FC236}">
                      <a16:creationId xmlns:a16="http://schemas.microsoft.com/office/drawing/2014/main" id="{9DD45FA4-52BF-426E-9135-3B758BFC34AC}"/>
                    </a:ext>
                  </a:extLst>
                </p:cNvPr>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192">
                  <a:extLst>
                    <a:ext uri="{FF2B5EF4-FFF2-40B4-BE49-F238E27FC236}">
                      <a16:creationId xmlns:a16="http://schemas.microsoft.com/office/drawing/2014/main" id="{F6713055-80DB-40C2-B604-B6A3686C3857}"/>
                    </a:ext>
                  </a:extLst>
                </p:cNvPr>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193">
                  <a:extLst>
                    <a:ext uri="{FF2B5EF4-FFF2-40B4-BE49-F238E27FC236}">
                      <a16:creationId xmlns:a16="http://schemas.microsoft.com/office/drawing/2014/main" id="{84B4DF26-36DF-41AD-8256-DAE164019B37}"/>
                    </a:ext>
                  </a:extLst>
                </p:cNvPr>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194">
                  <a:extLst>
                    <a:ext uri="{FF2B5EF4-FFF2-40B4-BE49-F238E27FC236}">
                      <a16:creationId xmlns:a16="http://schemas.microsoft.com/office/drawing/2014/main" id="{0D4D2FC2-0065-4F21-8207-EA2AC91A2352}"/>
                    </a:ext>
                  </a:extLst>
                </p:cNvPr>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30" name="直線接點​​ 185">
                <a:extLst>
                  <a:ext uri="{FF2B5EF4-FFF2-40B4-BE49-F238E27FC236}">
                    <a16:creationId xmlns:a16="http://schemas.microsoft.com/office/drawing/2014/main" id="{73142F35-12EE-4FA0-9120-B1863F61C037}"/>
                  </a:ext>
                </a:extLst>
              </p:cNvPr>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ED9E61A6-4F64-4D20-BD47-E1C109B7632A}"/>
                  </a:ext>
                </a:extLst>
              </p:cNvPr>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21B3B1C8-315C-4C12-BFB7-B7F961755D9B}"/>
                  </a:ext>
                </a:extLst>
              </p:cNvPr>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3AFF00AD-110E-496E-88BD-5EE7AC4CB955}"/>
                  </a:ext>
                </a:extLst>
              </p:cNvPr>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5DEC4D7A-ED6C-4186-AE02-0C65938A761F}"/>
                  </a:ext>
                </a:extLst>
              </p:cNvPr>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8526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微軟正黑體" panose="020B0604030504040204" pitchFamily="34" charset="-120"/>
                <a:ea typeface="微軟正黑體" panose="020B0604030504040204" pitchFamily="34" charset="-120"/>
                <a:cs typeface="+mj-cs"/>
              </a:defRPr>
            </a:lvl1pPr>
          </a:lstStyle>
          <a:p>
            <a:pPr rtl="0"/>
            <a:r>
              <a:rPr lang="zh-TW" altLang="en-US"/>
              <a:t>按一下以編輯母片標題樣式</a:t>
            </a:r>
            <a:endParaRPr kumimoji="0" lang="zh-TW" altLang="en-US" dirty="0"/>
          </a:p>
        </p:txBody>
      </p:sp>
      <p:sp>
        <p:nvSpPr>
          <p:cNvPr id="4" name="內容預留位置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zh-TW" altLang="en-US"/>
              <a:t>按一下以編輯母片文字樣式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3" name="文字預留位置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zh-TW" altLang="en-US"/>
              <a:t>按一下以編輯母片文字樣式</a:t>
            </a:r>
          </a:p>
        </p:txBody>
      </p:sp>
      <p:sp>
        <p:nvSpPr>
          <p:cNvPr id="5" name="日期預留位置 4"/>
          <p:cNvSpPr>
            <a:spLocks noGrp="1"/>
          </p:cNvSpPr>
          <p:nvPr>
            <p:ph type="dt" sz="half" idx="10"/>
          </p:nvPr>
        </p:nvSpPr>
        <p:spPr/>
        <p:txBody>
          <a:bodyPr rtlCol="0"/>
          <a:lstStyle>
            <a:lvl1pPr>
              <a:defRPr/>
            </a:lvl1pPr>
          </a:lstStyle>
          <a:p>
            <a:fld id="{D6DAC134-9EF5-4B7F-A61E-56D77C662044}" type="datetime2">
              <a:rPr lang="zh-TW" altLang="en-US" smtClean="0"/>
              <a:pPr/>
              <a:t>2020年3月25日</a:t>
            </a:fld>
            <a:endParaRPr lang="zh-TW" altLang="en-US" dirty="0"/>
          </a:p>
        </p:txBody>
      </p:sp>
      <p:sp>
        <p:nvSpPr>
          <p:cNvPr id="6" name="頁尾預留位置 5"/>
          <p:cNvSpPr>
            <a:spLocks noGrp="1"/>
          </p:cNvSpPr>
          <p:nvPr>
            <p:ph type="ftr" sz="quarter" idx="11"/>
          </p:nvPr>
        </p:nvSpPr>
        <p:spPr/>
        <p:txBody>
          <a:bodyPr rtlCol="0"/>
          <a:lstStyle/>
          <a:p>
            <a:pPr rtl="0"/>
            <a:r>
              <a:rPr lang="zh-TW" altLang="en-US"/>
              <a:t>新增頁尾</a:t>
            </a:r>
            <a:endParaRPr lang="zh-TW" altLang="en-US" dirty="0"/>
          </a:p>
        </p:txBody>
      </p:sp>
      <p:sp>
        <p:nvSpPr>
          <p:cNvPr id="7" name="投影片編號預留位置 6"/>
          <p:cNvSpPr>
            <a:spLocks noGrp="1"/>
          </p:cNvSpPr>
          <p:nvPr>
            <p:ph type="sldNum" sz="quarter" idx="12"/>
          </p:nvPr>
        </p:nvSpPr>
        <p:spPr/>
        <p:txBody>
          <a:bodyPr rtlCol="0"/>
          <a:lstStyle/>
          <a:p>
            <a:pPr rtl="0"/>
            <a:fld id="{E31375A4-56A4-47D6-9801-1991572033F7}" type="slidenum">
              <a:rPr lang="en-US" altLang="zh-TW" smtClean="0"/>
              <a:pPr/>
              <a:t>‹#›</a:t>
            </a:fld>
            <a:endParaRPr lang="zh-TW" altLang="en-US" dirty="0"/>
          </a:p>
        </p:txBody>
      </p:sp>
      <p:grpSp>
        <p:nvGrpSpPr>
          <p:cNvPr id="8" name="群組 7">
            <a:extLst>
              <a:ext uri="{FF2B5EF4-FFF2-40B4-BE49-F238E27FC236}">
                <a16:creationId xmlns:a16="http://schemas.microsoft.com/office/drawing/2014/main" id="{C588539D-CEAF-4E77-AF30-B26D4A203BE9}"/>
              </a:ext>
            </a:extLst>
          </p:cNvPr>
          <p:cNvGrpSpPr/>
          <p:nvPr userDrawn="1"/>
        </p:nvGrpSpPr>
        <p:grpSpPr bwMode="hidden">
          <a:xfrm>
            <a:off x="-1" y="0"/>
            <a:ext cx="12192002" cy="6858000"/>
            <a:chOff x="-1" y="0"/>
            <a:chExt cx="12192002" cy="6858000"/>
          </a:xfrm>
        </p:grpSpPr>
        <p:cxnSp>
          <p:nvCxnSpPr>
            <p:cNvPr id="9" name="直線接點 8">
              <a:extLst>
                <a:ext uri="{FF2B5EF4-FFF2-40B4-BE49-F238E27FC236}">
                  <a16:creationId xmlns:a16="http://schemas.microsoft.com/office/drawing/2014/main" id="{0709A61A-5013-4E14-ADDA-A6EE0809FAB7}"/>
                </a:ext>
              </a:extLst>
            </p:cNvPr>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71068FBA-062C-4BA5-8BF8-4CE3DB2DB282}"/>
                </a:ext>
              </a:extLst>
            </p:cNvPr>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1">
              <a:extLst>
                <a:ext uri="{FF2B5EF4-FFF2-40B4-BE49-F238E27FC236}">
                  <a16:creationId xmlns:a16="http://schemas.microsoft.com/office/drawing/2014/main" id="{EADCABEF-9D89-46AA-AD1C-D1928E1164A8}"/>
                </a:ext>
              </a:extLst>
            </p:cNvPr>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2">
              <a:extLst>
                <a:ext uri="{FF2B5EF4-FFF2-40B4-BE49-F238E27FC236}">
                  <a16:creationId xmlns:a16="http://schemas.microsoft.com/office/drawing/2014/main" id="{6A64A567-BA8B-49E2-9370-2E1EBF0E2DA7}"/>
                </a:ext>
              </a:extLst>
            </p:cNvPr>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3">
              <a:extLst>
                <a:ext uri="{FF2B5EF4-FFF2-40B4-BE49-F238E27FC236}">
                  <a16:creationId xmlns:a16="http://schemas.microsoft.com/office/drawing/2014/main" id="{18495BD3-C5CE-46CC-8CE1-DCA6F2252246}"/>
                </a:ext>
              </a:extLst>
            </p:cNvPr>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4">
              <a:extLst>
                <a:ext uri="{FF2B5EF4-FFF2-40B4-BE49-F238E27FC236}">
                  <a16:creationId xmlns:a16="http://schemas.microsoft.com/office/drawing/2014/main" id="{C123442F-B2B2-4E03-B719-4A59B723CCA8}"/>
                </a:ext>
              </a:extLst>
            </p:cNvPr>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1FD8E027-3D64-48E4-9709-43DEF2E1261A}"/>
                </a:ext>
              </a:extLst>
            </p:cNvPr>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70A04D7D-86B4-4793-B271-BE5D3005FD7C}"/>
                </a:ext>
              </a:extLst>
            </p:cNvPr>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4008B2F9-A211-455D-A13C-4FD19443A6CB}"/>
                </a:ext>
              </a:extLst>
            </p:cNvPr>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8">
              <a:extLst>
                <a:ext uri="{FF2B5EF4-FFF2-40B4-BE49-F238E27FC236}">
                  <a16:creationId xmlns:a16="http://schemas.microsoft.com/office/drawing/2014/main" id="{F8D96463-BC4F-4F0C-AC8E-87E58753F922}"/>
                </a:ext>
              </a:extLst>
            </p:cNvPr>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9">
              <a:extLst>
                <a:ext uri="{FF2B5EF4-FFF2-40B4-BE49-F238E27FC236}">
                  <a16:creationId xmlns:a16="http://schemas.microsoft.com/office/drawing/2014/main" id="{EE51148A-717A-4A07-AFA3-880643AD60FB}"/>
                </a:ext>
              </a:extLst>
            </p:cNvPr>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20">
              <a:extLst>
                <a:ext uri="{FF2B5EF4-FFF2-40B4-BE49-F238E27FC236}">
                  <a16:creationId xmlns:a16="http://schemas.microsoft.com/office/drawing/2014/main" id="{CD1C9684-0D87-471F-80D9-9AA0AE5687A0}"/>
                </a:ext>
              </a:extLst>
            </p:cNvPr>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4660F0D0-D4F6-40D0-9354-031A133CBAC5}"/>
                </a:ext>
              </a:extLst>
            </p:cNvPr>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2">
              <a:extLst>
                <a:ext uri="{FF2B5EF4-FFF2-40B4-BE49-F238E27FC236}">
                  <a16:creationId xmlns:a16="http://schemas.microsoft.com/office/drawing/2014/main" id="{FBFB63E8-357E-4938-BFFD-879DBED31A7D}"/>
                </a:ext>
              </a:extLst>
            </p:cNvPr>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5879B0A7-FB71-473B-AE11-C4D7A4AA61F5}"/>
                </a:ext>
              </a:extLst>
            </p:cNvPr>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6B7D1886-72D6-4C76-A9A9-AFFD5EA495A3}"/>
                </a:ext>
              </a:extLst>
            </p:cNvPr>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群組 24">
              <a:extLst>
                <a:ext uri="{FF2B5EF4-FFF2-40B4-BE49-F238E27FC236}">
                  <a16:creationId xmlns:a16="http://schemas.microsoft.com/office/drawing/2014/main" id="{78FB4212-BDF5-441E-8C5E-FBAFD468736D}"/>
                </a:ext>
              </a:extLst>
            </p:cNvPr>
            <p:cNvGrpSpPr/>
            <p:nvPr userDrawn="1"/>
          </p:nvGrpSpPr>
          <p:grpSpPr bwMode="hidden">
            <a:xfrm>
              <a:off x="-1" y="0"/>
              <a:ext cx="12192001" cy="6858000"/>
              <a:chOff x="-1" y="0"/>
              <a:chExt cx="12192001" cy="6858000"/>
            </a:xfrm>
          </p:grpSpPr>
          <p:cxnSp>
            <p:nvCxnSpPr>
              <p:cNvPr id="43" name="直線接點 42">
                <a:extLst>
                  <a:ext uri="{FF2B5EF4-FFF2-40B4-BE49-F238E27FC236}">
                    <a16:creationId xmlns:a16="http://schemas.microsoft.com/office/drawing/2014/main" id="{DDC67EAD-9C87-44E2-9FC3-9264BE18826D}"/>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DEF37E41-ED0D-48C8-8935-21E1A48B58D4}"/>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A36FE7E3-ACF9-441F-B3DF-6E211E7562AB}"/>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1416381C-F916-4100-982E-64930EDAFEE2}"/>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78C53A44-81A8-4298-ABA2-EC92490278F0}"/>
                  </a:ext>
                </a:extLst>
              </p:cNvPr>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群組 47">
                <a:extLst>
                  <a:ext uri="{FF2B5EF4-FFF2-40B4-BE49-F238E27FC236}">
                    <a16:creationId xmlns:a16="http://schemas.microsoft.com/office/drawing/2014/main" id="{945B01B5-57B2-4EA6-8673-DB03276C28CC}"/>
                  </a:ext>
                </a:extLst>
              </p:cNvPr>
              <p:cNvGrpSpPr/>
              <p:nvPr/>
            </p:nvGrpSpPr>
            <p:grpSpPr bwMode="hidden">
              <a:xfrm>
                <a:off x="6327885" y="0"/>
                <a:ext cx="5864115" cy="5898673"/>
                <a:chOff x="6327885" y="0"/>
                <a:chExt cx="5864115" cy="5898673"/>
              </a:xfrm>
            </p:grpSpPr>
            <p:cxnSp>
              <p:nvCxnSpPr>
                <p:cNvPr id="54" name="直線接點 53">
                  <a:extLst>
                    <a:ext uri="{FF2B5EF4-FFF2-40B4-BE49-F238E27FC236}">
                      <a16:creationId xmlns:a16="http://schemas.microsoft.com/office/drawing/2014/main" id="{F8B72547-E502-4E39-A541-0C29025C5896}"/>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5B37AE90-4B29-4B07-87C1-0D094D6CA2F0}"/>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1401B56A-CE23-4819-A9A6-F29DF1E93BF2}"/>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7">
                  <a:extLst>
                    <a:ext uri="{FF2B5EF4-FFF2-40B4-BE49-F238E27FC236}">
                      <a16:creationId xmlns:a16="http://schemas.microsoft.com/office/drawing/2014/main" id="{6B9841E2-5D3A-429F-BE85-4FCDD83E457F}"/>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8">
                  <a:extLst>
                    <a:ext uri="{FF2B5EF4-FFF2-40B4-BE49-F238E27FC236}">
                      <a16:creationId xmlns:a16="http://schemas.microsoft.com/office/drawing/2014/main" id="{727C39DD-BE12-491D-9A07-F95D2D62BFCB}"/>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接點​​ 49">
                <a:extLst>
                  <a:ext uri="{FF2B5EF4-FFF2-40B4-BE49-F238E27FC236}">
                    <a16:creationId xmlns:a16="http://schemas.microsoft.com/office/drawing/2014/main" id="{AF9A31FC-55D7-4220-8E43-ECA26E14CF3B}"/>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50">
                <a:extLst>
                  <a:ext uri="{FF2B5EF4-FFF2-40B4-BE49-F238E27FC236}">
                    <a16:creationId xmlns:a16="http://schemas.microsoft.com/office/drawing/2014/main" id="{10A52F7D-4415-4970-990C-0F3A37470247}"/>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9EA438F5-30DF-410E-94A3-952A61EEE706}"/>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390597DC-D306-4C45-B5BF-8B331A31DDCF}"/>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29064EC0-0BBF-4D7C-9341-7607A3C18463}"/>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群組 25">
              <a:extLst>
                <a:ext uri="{FF2B5EF4-FFF2-40B4-BE49-F238E27FC236}">
                  <a16:creationId xmlns:a16="http://schemas.microsoft.com/office/drawing/2014/main" id="{33EB6CF0-7290-4565-96B4-9EAB86DC575A}"/>
                </a:ext>
              </a:extLst>
            </p:cNvPr>
            <p:cNvGrpSpPr/>
            <p:nvPr userDrawn="1"/>
          </p:nvGrpSpPr>
          <p:grpSpPr bwMode="hidden">
            <a:xfrm flipH="1">
              <a:off x="0" y="0"/>
              <a:ext cx="12192001" cy="6858000"/>
              <a:chOff x="-1" y="0"/>
              <a:chExt cx="12192001" cy="6858000"/>
            </a:xfrm>
          </p:grpSpPr>
          <p:cxnSp>
            <p:nvCxnSpPr>
              <p:cNvPr id="27" name="直線接點 26">
                <a:extLst>
                  <a:ext uri="{FF2B5EF4-FFF2-40B4-BE49-F238E27FC236}">
                    <a16:creationId xmlns:a16="http://schemas.microsoft.com/office/drawing/2014/main" id="{32F71DDE-36E9-4595-B832-413A240F307F}"/>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562370AF-B3D9-4361-BCF7-98411A01DC60}"/>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EEB5236E-D2C3-4B3E-88E7-91BE40902697}"/>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2FBAEFFE-7AFE-4FBA-9B75-E04DD30EE940}"/>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6E2ACBA2-4A27-4C9C-92CA-5B27ECB9F0DB}"/>
                  </a:ext>
                </a:extLst>
              </p:cNvPr>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群組 31">
                <a:extLst>
                  <a:ext uri="{FF2B5EF4-FFF2-40B4-BE49-F238E27FC236}">
                    <a16:creationId xmlns:a16="http://schemas.microsoft.com/office/drawing/2014/main" id="{BB1203D1-FB83-4C4C-BFE0-2C2DE575AAEA}"/>
                  </a:ext>
                </a:extLst>
              </p:cNvPr>
              <p:cNvGrpSpPr/>
              <p:nvPr/>
            </p:nvGrpSpPr>
            <p:grpSpPr bwMode="hidden">
              <a:xfrm>
                <a:off x="6327885" y="0"/>
                <a:ext cx="5864115" cy="5898673"/>
                <a:chOff x="6327885" y="0"/>
                <a:chExt cx="5864115" cy="5898673"/>
              </a:xfrm>
            </p:grpSpPr>
            <p:cxnSp>
              <p:nvCxnSpPr>
                <p:cNvPr id="38" name="直線接點 37">
                  <a:extLst>
                    <a:ext uri="{FF2B5EF4-FFF2-40B4-BE49-F238E27FC236}">
                      <a16:creationId xmlns:a16="http://schemas.microsoft.com/office/drawing/2014/main" id="{A01016E6-595C-4A05-B950-86EC4CC101BA}"/>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AAA767FE-B657-441B-90C0-E609ED2DCFC8}"/>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5EE13774-E040-4F42-A6F6-A2D806DC76AE}"/>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1">
                  <a:extLst>
                    <a:ext uri="{FF2B5EF4-FFF2-40B4-BE49-F238E27FC236}">
                      <a16:creationId xmlns:a16="http://schemas.microsoft.com/office/drawing/2014/main" id="{958633C4-2627-4DC5-9F56-A5B9572A92CE}"/>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A7D3B181-58E6-4E76-BF3C-FB481C211B3B}"/>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接點​​ 33">
                <a:extLst>
                  <a:ext uri="{FF2B5EF4-FFF2-40B4-BE49-F238E27FC236}">
                    <a16:creationId xmlns:a16="http://schemas.microsoft.com/office/drawing/2014/main" id="{0F55741F-6F08-46FF-BE2D-96D023A6FEFB}"/>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4AAE4B9-0073-46AC-8D1D-BDB557982A7F}"/>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6E33B48D-1D64-4A32-919F-8F1FCCEB1B9E}"/>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E20561CD-724E-4798-85FD-B254313D94E8}"/>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9445DD7-2F62-4636-8A1A-51D07A1B65CD}"/>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矩形 58">
            <a:extLst>
              <a:ext uri="{FF2B5EF4-FFF2-40B4-BE49-F238E27FC236}">
                <a16:creationId xmlns:a16="http://schemas.microsoft.com/office/drawing/2014/main" id="{D3122490-6623-4A8D-8574-650AA9303B9F}"/>
              </a:ext>
            </a:extLst>
          </p:cNvPr>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cxnSp>
        <p:nvCxnSpPr>
          <p:cNvPr id="60" name="直線接點 59">
            <a:extLst>
              <a:ext uri="{FF2B5EF4-FFF2-40B4-BE49-F238E27FC236}">
                <a16:creationId xmlns:a16="http://schemas.microsoft.com/office/drawing/2014/main" id="{E9FE018D-B833-4871-9DB5-C675C8ED896B}"/>
              </a:ext>
            </a:extLst>
          </p:cNvPr>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80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zh-TW" altLang="en-US" sz="1800" dirty="0">
              <a:latin typeface="細明體" panose="02020509000000000000" pitchFamily="49" charset="-120"/>
              <a:ea typeface="細明體" panose="02020509000000000000" pitchFamily="49" charset="-120"/>
            </a:endParaRPr>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zh-TW" altLang="en-US" sz="1800" dirty="0">
              <a:latin typeface="細明體" panose="02020509000000000000" pitchFamily="49" charset="-120"/>
              <a:ea typeface="細明體" panose="02020509000000000000" pitchFamily="49" charset="-120"/>
            </a:endParaRPr>
          </a:p>
        </p:txBody>
      </p:sp>
      <p:sp>
        <p:nvSpPr>
          <p:cNvPr id="2" name="標題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zh-TW" altLang="en-US"/>
              <a:t>按一下以編輯母片標題樣式</a:t>
            </a:r>
            <a:endParaRPr kumimoji="0" lang="zh-TW" altLang="en-US" dirty="0"/>
          </a:p>
        </p:txBody>
      </p:sp>
      <p:sp>
        <p:nvSpPr>
          <p:cNvPr id="3" name="圖片預留位置 2" descr="要新增影像的空白預留位置。按一下預留位置，然後選取您要新增的影像"/>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atin typeface="細明體" panose="02020509000000000000" pitchFamily="49" charset="-120"/>
                <a:ea typeface="細明體" panose="02020509000000000000" pitchFamily="49" charset="-120"/>
              </a:defRPr>
            </a:lvl1pPr>
          </a:lstStyle>
          <a:p>
            <a:pPr rtl="0"/>
            <a:r>
              <a:rPr lang="zh-TW" altLang="en-US"/>
              <a:t>按一下圖示以新增圖片</a:t>
            </a:r>
            <a:endParaRPr kumimoji="0" lang="zh-TW" altLang="en-US" dirty="0"/>
          </a:p>
        </p:txBody>
      </p:sp>
      <p:sp>
        <p:nvSpPr>
          <p:cNvPr id="4" name="文字預留位置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atin typeface="細明體" panose="02020509000000000000" pitchFamily="49" charset="-120"/>
                <a:ea typeface="細明體" panose="02020509000000000000" pitchFamily="49" charset="-120"/>
              </a:defRPr>
            </a:lvl1pPr>
            <a:lvl2pPr>
              <a:defRPr sz="1200"/>
            </a:lvl2pPr>
            <a:lvl3pPr>
              <a:defRPr sz="1000"/>
            </a:lvl3pPr>
            <a:lvl4pPr>
              <a:defRPr sz="900"/>
            </a:lvl4pPr>
            <a:lvl5pPr>
              <a:defRPr sz="900"/>
            </a:lvl5pPr>
          </a:lstStyle>
          <a:p>
            <a:pPr lvl="0" rtl="0" eaLnBrk="1" latinLnBrk="0" hangingPunct="1"/>
            <a:r>
              <a:rPr lang="zh-TW" altLang="en-US"/>
              <a:t>按一下以編輯母片文字樣式</a:t>
            </a:r>
          </a:p>
        </p:txBody>
      </p:sp>
      <p:sp>
        <p:nvSpPr>
          <p:cNvPr id="5" name="日期預留位置 4"/>
          <p:cNvSpPr>
            <a:spLocks noGrp="1"/>
          </p:cNvSpPr>
          <p:nvPr>
            <p:ph type="dt" sz="half" idx="10"/>
          </p:nvPr>
        </p:nvSpPr>
        <p:spPr/>
        <p:txBody>
          <a:bodyPr rtlCol="0"/>
          <a:lstStyle>
            <a:lvl1pPr>
              <a:defRPr>
                <a:latin typeface="細明體" panose="02020509000000000000" pitchFamily="49" charset="-120"/>
                <a:ea typeface="細明體" panose="02020509000000000000" pitchFamily="49" charset="-120"/>
              </a:defRPr>
            </a:lvl1pPr>
          </a:lstStyle>
          <a:p>
            <a:fld id="{B29EDC9E-0ED5-49F5-AB3A-F546F39FF920}" type="datetime2">
              <a:rPr lang="zh-TW" altLang="en-US" smtClean="0"/>
              <a:pPr/>
              <a:t>2020年3月25日</a:t>
            </a:fld>
            <a:endParaRPr lang="zh-TW" altLang="en-US" dirty="0"/>
          </a:p>
        </p:txBody>
      </p:sp>
      <p:sp>
        <p:nvSpPr>
          <p:cNvPr id="6" name="頁尾預留位置 5"/>
          <p:cNvSpPr>
            <a:spLocks noGrp="1"/>
          </p:cNvSpPr>
          <p:nvPr>
            <p:ph type="ftr" sz="quarter" idx="11"/>
          </p:nvPr>
        </p:nvSpPr>
        <p:spPr/>
        <p:txBody>
          <a:bodyPr rtlCol="0"/>
          <a:lstStyle>
            <a:lvl1pPr>
              <a:defRPr>
                <a:latin typeface="細明體" panose="02020509000000000000" pitchFamily="49" charset="-120"/>
                <a:ea typeface="細明體" panose="02020509000000000000" pitchFamily="49" charset="-120"/>
              </a:defRPr>
            </a:lvl1pPr>
          </a:lstStyle>
          <a:p>
            <a:r>
              <a:rPr lang="zh-TW" altLang="en-US"/>
              <a:t>新增頁尾</a:t>
            </a:r>
            <a:endParaRPr lang="zh-TW" altLang="en-US" dirty="0"/>
          </a:p>
        </p:txBody>
      </p:sp>
      <p:sp>
        <p:nvSpPr>
          <p:cNvPr id="7" name="投影片編號預留位置 6"/>
          <p:cNvSpPr>
            <a:spLocks noGrp="1"/>
          </p:cNvSpPr>
          <p:nvPr>
            <p:ph type="sldNum" sz="quarter" idx="12"/>
          </p:nvPr>
        </p:nvSpPr>
        <p:spPr>
          <a:xfrm>
            <a:off x="10769600" y="6356351"/>
            <a:ext cx="812800" cy="365125"/>
          </a:xfrm>
        </p:spPr>
        <p:txBody>
          <a:bodyPr rtlCol="0"/>
          <a:lstStyle>
            <a:lvl1pPr>
              <a:defRPr>
                <a:latin typeface="細明體" panose="02020509000000000000" pitchFamily="49" charset="-120"/>
                <a:ea typeface="細明體" panose="02020509000000000000" pitchFamily="49" charset="-120"/>
              </a:defRPr>
            </a:lvl1pPr>
          </a:lstStyle>
          <a:p>
            <a:fld id="{401CF334-2D5C-4859-84A6-CA7E6E43FAEB}" type="slidenum">
              <a:rPr lang="en-US" altLang="zh-TW" smtClean="0"/>
              <a:pPr/>
              <a:t>‹#›</a:t>
            </a:fld>
            <a:endParaRPr lang="zh-TW" altLang="en-US" dirty="0"/>
          </a:p>
        </p:txBody>
      </p:sp>
      <p:sp>
        <p:nvSpPr>
          <p:cNvPr id="10" name="手繪多邊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zh-TW" altLang="en-US" sz="1800" dirty="0">
              <a:solidFill>
                <a:schemeClr val="tx1"/>
              </a:solidFill>
              <a:latin typeface="細明體" panose="02020509000000000000" pitchFamily="49" charset="-120"/>
              <a:ea typeface="細明體" panose="02020509000000000000" pitchFamily="49" charset="-120"/>
              <a:cs typeface="+mn-cs"/>
            </a:endParaRPr>
          </a:p>
        </p:txBody>
      </p:sp>
      <p:sp>
        <p:nvSpPr>
          <p:cNvPr id="11" name="手繪多邊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zh-TW" altLang="en-US" sz="1800" dirty="0">
              <a:solidFill>
                <a:schemeClr val="tx1"/>
              </a:solidFill>
              <a:latin typeface="細明體" panose="02020509000000000000" pitchFamily="49" charset="-120"/>
              <a:ea typeface="細明體" panose="02020509000000000000" pitchFamily="49" charset="-120"/>
              <a:cs typeface="+mn-cs"/>
            </a:endParaRPr>
          </a:p>
        </p:txBody>
      </p:sp>
    </p:spTree>
    <p:extLst>
      <p:ext uri="{BB962C8B-B14F-4D97-AF65-F5344CB8AC3E}">
        <p14:creationId xmlns:p14="http://schemas.microsoft.com/office/powerpoint/2010/main" val="176739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群組 24"/>
          <p:cNvGrpSpPr/>
          <p:nvPr/>
        </p:nvGrpSpPr>
        <p:grpSpPr>
          <a:xfrm>
            <a:off x="-29028" y="-7144"/>
            <a:ext cx="12240731" cy="6879658"/>
            <a:chOff x="0" y="-21658"/>
            <a:chExt cx="12240731"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細明體" panose="02020509000000000000" pitchFamily="49" charset="-120"/>
                <a:ea typeface="細明體" panose="02020509000000000000" pitchFamily="49" charset="-120"/>
              </a:endParaRPr>
            </a:p>
          </p:txBody>
        </p:sp>
        <p:grpSp>
          <p:nvGrpSpPr>
            <p:cNvPr id="27" name="群組 26"/>
            <p:cNvGrpSpPr/>
            <p:nvPr/>
          </p:nvGrpSpPr>
          <p:grpSpPr>
            <a:xfrm>
              <a:off x="0" y="-21658"/>
              <a:ext cx="12240731" cy="1041400"/>
              <a:chOff x="-25356" y="-7144"/>
              <a:chExt cx="12240731" cy="1041400"/>
            </a:xfrm>
          </p:grpSpPr>
          <p:sp>
            <p:nvSpPr>
              <p:cNvPr id="28" name="手繪多邊形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zh-TW" altLang="en-US" sz="1800" noProof="0" dirty="0">
                  <a:solidFill>
                    <a:schemeClr val="tx1"/>
                  </a:solidFill>
                  <a:latin typeface="細明體" panose="02020509000000000000" pitchFamily="49" charset="-120"/>
                  <a:ea typeface="細明體" panose="02020509000000000000" pitchFamily="49" charset="-120"/>
                  <a:cs typeface="+mn-cs"/>
                </a:endParaRPr>
              </a:p>
            </p:txBody>
          </p:sp>
          <p:sp>
            <p:nvSpPr>
              <p:cNvPr id="29" name="手繪多邊形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zh-TW" altLang="en-US" sz="1800" noProof="0" dirty="0">
                  <a:solidFill>
                    <a:schemeClr val="tx1"/>
                  </a:solidFill>
                  <a:latin typeface="細明體" panose="02020509000000000000" pitchFamily="49" charset="-120"/>
                  <a:ea typeface="細明體" panose="02020509000000000000" pitchFamily="49" charset="-120"/>
                  <a:cs typeface="+mn-cs"/>
                </a:endParaRPr>
              </a:p>
            </p:txBody>
          </p:sp>
          <p:grpSp>
            <p:nvGrpSpPr>
              <p:cNvPr id="31" name="群組 30"/>
              <p:cNvGrpSpPr/>
              <p:nvPr/>
            </p:nvGrpSpPr>
            <p:grpSpPr>
              <a:xfrm>
                <a:off x="-25356" y="202408"/>
                <a:ext cx="12240731" cy="649224"/>
                <a:chOff x="-19045" y="216550"/>
                <a:chExt cx="9180548" cy="649224"/>
              </a:xfrm>
            </p:grpSpPr>
            <p:sp>
              <p:nvSpPr>
                <p:cNvPr id="32" name="手繪多邊形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zh-TW" altLang="en-US" sz="1800" noProof="0" dirty="0">
                    <a:latin typeface="細明體" panose="02020509000000000000" pitchFamily="49" charset="-120"/>
                    <a:ea typeface="細明體" panose="02020509000000000000" pitchFamily="49" charset="-120"/>
                  </a:endParaRPr>
                </a:p>
              </p:txBody>
            </p:sp>
            <p:sp>
              <p:nvSpPr>
                <p:cNvPr id="33" name="手繪多邊形​​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zh-TW" altLang="en-US" sz="1800" noProof="0" dirty="0">
                    <a:latin typeface="細明體" panose="02020509000000000000" pitchFamily="49" charset="-120"/>
                    <a:ea typeface="細明體" panose="02020509000000000000" pitchFamily="49" charset="-120"/>
                  </a:endParaRPr>
                </a:p>
              </p:txBody>
            </p:sp>
          </p:grpSp>
        </p:grpSp>
      </p:grpSp>
      <p:sp>
        <p:nvSpPr>
          <p:cNvPr id="9" name="標題預留位置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zh-TW" altLang="en-US" noProof="0" dirty="0"/>
              <a:t>按一下以編輯母片標題樣式</a:t>
            </a:r>
            <a:endParaRPr kumimoji="0" lang="zh-TW" altLang="en-US" noProof="0" dirty="0"/>
          </a:p>
        </p:txBody>
      </p:sp>
      <p:sp>
        <p:nvSpPr>
          <p:cNvPr id="30" name="文字預留位置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zh-TW" altLang="en-US" noProof="0" dirty="0"/>
              <a:t>按一下以編輯母片文字樣式</a:t>
            </a:r>
          </a:p>
          <a:p>
            <a:pPr lvl="1" rtl="0" eaLnBrk="1" latinLnBrk="0" hangingPunct="1"/>
            <a:r>
              <a:rPr lang="zh-TW" altLang="en-US" noProof="0" dirty="0"/>
              <a:t>第二層</a:t>
            </a:r>
          </a:p>
          <a:p>
            <a:pPr lvl="2" rtl="0" eaLnBrk="1" latinLnBrk="0" hangingPunct="1"/>
            <a:r>
              <a:rPr lang="zh-TW" altLang="en-US" noProof="0" dirty="0"/>
              <a:t>第三層</a:t>
            </a:r>
          </a:p>
          <a:p>
            <a:pPr lvl="3" rtl="0" eaLnBrk="1" latinLnBrk="0" hangingPunct="1"/>
            <a:r>
              <a:rPr lang="zh-TW" altLang="en-US" noProof="0" dirty="0"/>
              <a:t>第四層</a:t>
            </a:r>
          </a:p>
          <a:p>
            <a:pPr lvl="4" rtl="0" eaLnBrk="1" latinLnBrk="0" hangingPunct="1"/>
            <a:r>
              <a:rPr lang="zh-TW" altLang="en-US" noProof="0" dirty="0"/>
              <a:t>第五層</a:t>
            </a:r>
          </a:p>
        </p:txBody>
      </p:sp>
      <p:sp>
        <p:nvSpPr>
          <p:cNvPr id="10" name="日期預留位置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細明體" panose="02020509000000000000" pitchFamily="49" charset="-120"/>
                <a:ea typeface="細明體" panose="02020509000000000000" pitchFamily="49" charset="-120"/>
              </a:defRPr>
            </a:lvl1pPr>
          </a:lstStyle>
          <a:p>
            <a:fld id="{CECDDC83-CBC4-433C-A680-A4A18AB55000}" type="datetime2">
              <a:rPr lang="zh-TW" altLang="en-US" smtClean="0"/>
              <a:pPr/>
              <a:t>2020年3月25日</a:t>
            </a:fld>
            <a:endParaRPr lang="zh-TW" altLang="en-US" dirty="0"/>
          </a:p>
        </p:txBody>
      </p:sp>
      <p:sp>
        <p:nvSpPr>
          <p:cNvPr id="22" name="頁尾預留位置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細明體" panose="02020509000000000000" pitchFamily="49" charset="-120"/>
                <a:ea typeface="細明體" panose="02020509000000000000" pitchFamily="49" charset="-120"/>
              </a:defRPr>
            </a:lvl1pPr>
          </a:lstStyle>
          <a:p>
            <a:r>
              <a:rPr lang="zh-TW" altLang="en-US"/>
              <a:t>新增頁尾</a:t>
            </a:r>
            <a:endParaRPr lang="zh-TW" altLang="en-US" dirty="0"/>
          </a:p>
        </p:txBody>
      </p:sp>
      <p:sp>
        <p:nvSpPr>
          <p:cNvPr id="18" name="投影片編號預留位置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細明體" panose="02020509000000000000" pitchFamily="49" charset="-120"/>
                <a:ea typeface="細明體" panose="02020509000000000000" pitchFamily="49" charset="-120"/>
              </a:defRPr>
            </a:lvl1pPr>
          </a:lstStyle>
          <a:p>
            <a:fld id="{E31375A4-56A4-47D6-9801-1991572033F7}" type="slidenum">
              <a:rPr lang="en-US" altLang="zh-TW" smtClean="0"/>
              <a:pPr/>
              <a:t>‹#›</a:t>
            </a:fld>
            <a:endParaRPr lang="zh-TW" altLang="en-US" dirty="0"/>
          </a:p>
        </p:txBody>
      </p:sp>
      <p:grpSp>
        <p:nvGrpSpPr>
          <p:cNvPr id="15" name="群組 14">
            <a:extLst>
              <a:ext uri="{FF2B5EF4-FFF2-40B4-BE49-F238E27FC236}">
                <a16:creationId xmlns:a16="http://schemas.microsoft.com/office/drawing/2014/main" id="{9C004369-527C-4A66-946F-1410351683A5}"/>
              </a:ext>
            </a:extLst>
          </p:cNvPr>
          <p:cNvGrpSpPr/>
          <p:nvPr userDrawn="1"/>
        </p:nvGrpSpPr>
        <p:grpSpPr bwMode="hidden">
          <a:xfrm>
            <a:off x="-1" y="-195943"/>
            <a:ext cx="12192002" cy="6858000"/>
            <a:chOff x="-1" y="0"/>
            <a:chExt cx="12192002" cy="6858000"/>
          </a:xfrm>
        </p:grpSpPr>
        <p:cxnSp>
          <p:nvCxnSpPr>
            <p:cNvPr id="16" name="直線接點​​ 96">
              <a:extLst>
                <a:ext uri="{FF2B5EF4-FFF2-40B4-BE49-F238E27FC236}">
                  <a16:creationId xmlns:a16="http://schemas.microsoft.com/office/drawing/2014/main" id="{6450E4FF-FC5C-4EE7-B778-4907D7BE72D5}"/>
                </a:ext>
              </a:extLst>
            </p:cNvPr>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97">
              <a:extLst>
                <a:ext uri="{FF2B5EF4-FFF2-40B4-BE49-F238E27FC236}">
                  <a16:creationId xmlns:a16="http://schemas.microsoft.com/office/drawing/2014/main" id="{CD1088AD-47D4-4020-A493-E9B5C03F5105}"/>
                </a:ext>
              </a:extLst>
            </p:cNvPr>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A68EA95D-572F-4D9F-80DE-7B1B348F66BD}"/>
                </a:ext>
              </a:extLst>
            </p:cNvPr>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5F8DE96-9017-4F85-B95A-650B0CC467E2}"/>
                </a:ext>
              </a:extLst>
            </p:cNvPr>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16D2434D-55CF-4E30-8C8F-6F8914191E16}"/>
                </a:ext>
              </a:extLst>
            </p:cNvPr>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106C3B62-C8FB-4BB7-B641-08799169026E}"/>
                </a:ext>
              </a:extLst>
            </p:cNvPr>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17EEB314-B2D3-43C3-AC02-02277390810A}"/>
                </a:ext>
              </a:extLst>
            </p:cNvPr>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F4942317-80DE-470D-8A61-02AED08255E2}"/>
                </a:ext>
              </a:extLst>
            </p:cNvPr>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104">
              <a:extLst>
                <a:ext uri="{FF2B5EF4-FFF2-40B4-BE49-F238E27FC236}">
                  <a16:creationId xmlns:a16="http://schemas.microsoft.com/office/drawing/2014/main" id="{9A296596-0875-414F-B4B7-AD47963A10D4}"/>
                </a:ext>
              </a:extLst>
            </p:cNvPr>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105">
              <a:extLst>
                <a:ext uri="{FF2B5EF4-FFF2-40B4-BE49-F238E27FC236}">
                  <a16:creationId xmlns:a16="http://schemas.microsoft.com/office/drawing/2014/main" id="{EBA9F804-66D4-48EC-A0B7-19F17164D4F9}"/>
                </a:ext>
              </a:extLst>
            </p:cNvPr>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106">
              <a:extLst>
                <a:ext uri="{FF2B5EF4-FFF2-40B4-BE49-F238E27FC236}">
                  <a16:creationId xmlns:a16="http://schemas.microsoft.com/office/drawing/2014/main" id="{AD55A9C6-CB58-4625-9595-53EBC0D7DFB8}"/>
                </a:ext>
              </a:extLst>
            </p:cNvPr>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107">
              <a:extLst>
                <a:ext uri="{FF2B5EF4-FFF2-40B4-BE49-F238E27FC236}">
                  <a16:creationId xmlns:a16="http://schemas.microsoft.com/office/drawing/2014/main" id="{B339B6DB-D67D-4C1D-A328-B496527DA440}"/>
                </a:ext>
              </a:extLst>
            </p:cNvPr>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CDA341D5-F453-4793-94A5-13BD9CE7A000}"/>
                </a:ext>
              </a:extLst>
            </p:cNvPr>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109">
              <a:extLst>
                <a:ext uri="{FF2B5EF4-FFF2-40B4-BE49-F238E27FC236}">
                  <a16:creationId xmlns:a16="http://schemas.microsoft.com/office/drawing/2014/main" id="{8651602E-E78F-4B50-BF40-19E03C949232}"/>
                </a:ext>
              </a:extLst>
            </p:cNvPr>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110">
              <a:extLst>
                <a:ext uri="{FF2B5EF4-FFF2-40B4-BE49-F238E27FC236}">
                  <a16:creationId xmlns:a16="http://schemas.microsoft.com/office/drawing/2014/main" id="{B7828D53-4434-4465-A535-858ED2A36E5D}"/>
                </a:ext>
              </a:extLst>
            </p:cNvPr>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111">
              <a:extLst>
                <a:ext uri="{FF2B5EF4-FFF2-40B4-BE49-F238E27FC236}">
                  <a16:creationId xmlns:a16="http://schemas.microsoft.com/office/drawing/2014/main" id="{7766D147-4213-4376-86C2-B825E993872F}"/>
                </a:ext>
              </a:extLst>
            </p:cNvPr>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3" name="群組 42">
              <a:extLst>
                <a:ext uri="{FF2B5EF4-FFF2-40B4-BE49-F238E27FC236}">
                  <a16:creationId xmlns:a16="http://schemas.microsoft.com/office/drawing/2014/main" id="{E5E58447-CEE4-40B7-A192-9636EB477EDA}"/>
                </a:ext>
              </a:extLst>
            </p:cNvPr>
            <p:cNvGrpSpPr/>
            <p:nvPr userDrawn="1"/>
          </p:nvGrpSpPr>
          <p:grpSpPr bwMode="hidden">
            <a:xfrm>
              <a:off x="-1" y="0"/>
              <a:ext cx="12192001" cy="6858000"/>
              <a:chOff x="-1" y="0"/>
              <a:chExt cx="12192001" cy="6858000"/>
            </a:xfrm>
          </p:grpSpPr>
          <p:cxnSp>
            <p:nvCxnSpPr>
              <p:cNvPr id="61" name="直線接點​​ 130">
                <a:extLst>
                  <a:ext uri="{FF2B5EF4-FFF2-40B4-BE49-F238E27FC236}">
                    <a16:creationId xmlns:a16="http://schemas.microsoft.com/office/drawing/2014/main" id="{411B67BA-D4DA-4703-B049-0541E6F73586}"/>
                  </a:ext>
                </a:extLst>
              </p:cNvPr>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131">
                <a:extLst>
                  <a:ext uri="{FF2B5EF4-FFF2-40B4-BE49-F238E27FC236}">
                    <a16:creationId xmlns:a16="http://schemas.microsoft.com/office/drawing/2014/main" id="{8840D378-FC31-427F-B307-0A2C7A085D7E}"/>
                  </a:ext>
                </a:extLst>
              </p:cNvPr>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132">
                <a:extLst>
                  <a:ext uri="{FF2B5EF4-FFF2-40B4-BE49-F238E27FC236}">
                    <a16:creationId xmlns:a16="http://schemas.microsoft.com/office/drawing/2014/main" id="{94620F2F-8D54-482B-89FB-105E2A2779C2}"/>
                  </a:ext>
                </a:extLst>
              </p:cNvPr>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973473C6-3708-435B-A6AD-B7045984E6E3}"/>
                  </a:ext>
                </a:extLst>
              </p:cNvPr>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2F6FBAE1-2D1E-4086-A200-F70E1F13D6BE}"/>
                  </a:ext>
                </a:extLst>
              </p:cNvPr>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66" name="群組 65">
                <a:extLst>
                  <a:ext uri="{FF2B5EF4-FFF2-40B4-BE49-F238E27FC236}">
                    <a16:creationId xmlns:a16="http://schemas.microsoft.com/office/drawing/2014/main" id="{05052447-FD81-48E8-BF17-034CDDF4F0F4}"/>
                  </a:ext>
                </a:extLst>
              </p:cNvPr>
              <p:cNvGrpSpPr/>
              <p:nvPr/>
            </p:nvGrpSpPr>
            <p:grpSpPr bwMode="hidden">
              <a:xfrm>
                <a:off x="6327885" y="0"/>
                <a:ext cx="5864115" cy="5898673"/>
                <a:chOff x="6327885" y="0"/>
                <a:chExt cx="5864115" cy="5898673"/>
              </a:xfrm>
            </p:grpSpPr>
            <p:cxnSp>
              <p:nvCxnSpPr>
                <p:cNvPr id="72" name="直線接點​​ 141">
                  <a:extLst>
                    <a:ext uri="{FF2B5EF4-FFF2-40B4-BE49-F238E27FC236}">
                      <a16:creationId xmlns:a16="http://schemas.microsoft.com/office/drawing/2014/main" id="{E6AED521-9AF8-4C98-A248-3AB15A41F15E}"/>
                    </a:ext>
                  </a:extLst>
                </p:cNvPr>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3" name="直線接點​​ 142">
                  <a:extLst>
                    <a:ext uri="{FF2B5EF4-FFF2-40B4-BE49-F238E27FC236}">
                      <a16:creationId xmlns:a16="http://schemas.microsoft.com/office/drawing/2014/main" id="{AC382F4F-777E-4128-B3ED-1F6046E66E19}"/>
                    </a:ext>
                  </a:extLst>
                </p:cNvPr>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4" name="直線接點​​ 143">
                  <a:extLst>
                    <a:ext uri="{FF2B5EF4-FFF2-40B4-BE49-F238E27FC236}">
                      <a16:creationId xmlns:a16="http://schemas.microsoft.com/office/drawing/2014/main" id="{F809F267-E693-48D3-B145-AD7014ECD4ED}"/>
                    </a:ext>
                  </a:extLst>
                </p:cNvPr>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5" name="直線接點 74">
                  <a:extLst>
                    <a:ext uri="{FF2B5EF4-FFF2-40B4-BE49-F238E27FC236}">
                      <a16:creationId xmlns:a16="http://schemas.microsoft.com/office/drawing/2014/main" id="{F40EB072-FC25-4D6D-8B0B-DF68CF370F85}"/>
                    </a:ext>
                  </a:extLst>
                </p:cNvPr>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6" name="直線接點​​ 145">
                  <a:extLst>
                    <a:ext uri="{FF2B5EF4-FFF2-40B4-BE49-F238E27FC236}">
                      <a16:creationId xmlns:a16="http://schemas.microsoft.com/office/drawing/2014/main" id="{4526D9B5-892B-491F-8650-096F5EF33FDA}"/>
                    </a:ext>
                  </a:extLst>
                </p:cNvPr>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67" name="直線接點​​ 136">
                <a:extLst>
                  <a:ext uri="{FF2B5EF4-FFF2-40B4-BE49-F238E27FC236}">
                    <a16:creationId xmlns:a16="http://schemas.microsoft.com/office/drawing/2014/main" id="{C5CF51D1-E922-4B46-8AB0-308C91B4BDC1}"/>
                  </a:ext>
                </a:extLst>
              </p:cNvPr>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137">
                <a:extLst>
                  <a:ext uri="{FF2B5EF4-FFF2-40B4-BE49-F238E27FC236}">
                    <a16:creationId xmlns:a16="http://schemas.microsoft.com/office/drawing/2014/main" id="{B484A415-F54C-4890-9A4F-FFCF2C6AC47A}"/>
                  </a:ext>
                </a:extLst>
              </p:cNvPr>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138">
                <a:extLst>
                  <a:ext uri="{FF2B5EF4-FFF2-40B4-BE49-F238E27FC236}">
                    <a16:creationId xmlns:a16="http://schemas.microsoft.com/office/drawing/2014/main" id="{CD031929-EAD1-48DD-8C9F-19C638371146}"/>
                  </a:ext>
                </a:extLst>
              </p:cNvPr>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2E9DBA6A-CF67-4258-9BBC-F07E2C081521}"/>
                  </a:ext>
                </a:extLst>
              </p:cNvPr>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線接點​​ 140">
                <a:extLst>
                  <a:ext uri="{FF2B5EF4-FFF2-40B4-BE49-F238E27FC236}">
                    <a16:creationId xmlns:a16="http://schemas.microsoft.com/office/drawing/2014/main" id="{2EC0709D-7AB3-4AB4-AEC0-20984818B5E8}"/>
                  </a:ext>
                </a:extLst>
              </p:cNvPr>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44" name="群組 43">
              <a:extLst>
                <a:ext uri="{FF2B5EF4-FFF2-40B4-BE49-F238E27FC236}">
                  <a16:creationId xmlns:a16="http://schemas.microsoft.com/office/drawing/2014/main" id="{E3B4D0E1-24E4-4B13-B626-C579C2CD13DC}"/>
                </a:ext>
              </a:extLst>
            </p:cNvPr>
            <p:cNvGrpSpPr/>
            <p:nvPr userDrawn="1"/>
          </p:nvGrpSpPr>
          <p:grpSpPr bwMode="hidden">
            <a:xfrm flipH="1">
              <a:off x="0" y="0"/>
              <a:ext cx="12192001" cy="6858000"/>
              <a:chOff x="-1" y="0"/>
              <a:chExt cx="12192001" cy="6858000"/>
            </a:xfrm>
          </p:grpSpPr>
          <p:cxnSp>
            <p:nvCxnSpPr>
              <p:cNvPr id="45" name="直線接點​​ 114">
                <a:extLst>
                  <a:ext uri="{FF2B5EF4-FFF2-40B4-BE49-F238E27FC236}">
                    <a16:creationId xmlns:a16="http://schemas.microsoft.com/office/drawing/2014/main" id="{ED0EC8E5-6F0F-46B9-9032-0FCB0328097F}"/>
                  </a:ext>
                </a:extLst>
              </p:cNvPr>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115">
                <a:extLst>
                  <a:ext uri="{FF2B5EF4-FFF2-40B4-BE49-F238E27FC236}">
                    <a16:creationId xmlns:a16="http://schemas.microsoft.com/office/drawing/2014/main" id="{7F395D7E-D01C-4D06-98B4-FD6575C6102A}"/>
                  </a:ext>
                </a:extLst>
              </p:cNvPr>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116">
                <a:extLst>
                  <a:ext uri="{FF2B5EF4-FFF2-40B4-BE49-F238E27FC236}">
                    <a16:creationId xmlns:a16="http://schemas.microsoft.com/office/drawing/2014/main" id="{52DAD698-0C7F-42CE-A322-6757C780F023}"/>
                  </a:ext>
                </a:extLst>
              </p:cNvPr>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117">
                <a:extLst>
                  <a:ext uri="{FF2B5EF4-FFF2-40B4-BE49-F238E27FC236}">
                    <a16:creationId xmlns:a16="http://schemas.microsoft.com/office/drawing/2014/main" id="{11072DB2-C8FE-4C5B-B0D7-D65C12498A97}"/>
                  </a:ext>
                </a:extLst>
              </p:cNvPr>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118">
                <a:extLst>
                  <a:ext uri="{FF2B5EF4-FFF2-40B4-BE49-F238E27FC236}">
                    <a16:creationId xmlns:a16="http://schemas.microsoft.com/office/drawing/2014/main" id="{227C70D0-A74C-4B5D-97F3-6AAFA68F55E4}"/>
                  </a:ext>
                </a:extLst>
              </p:cNvPr>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50" name="群組 49">
                <a:extLst>
                  <a:ext uri="{FF2B5EF4-FFF2-40B4-BE49-F238E27FC236}">
                    <a16:creationId xmlns:a16="http://schemas.microsoft.com/office/drawing/2014/main" id="{941E1639-87EF-4E86-937E-3915F1FFD6AF}"/>
                  </a:ext>
                </a:extLst>
              </p:cNvPr>
              <p:cNvGrpSpPr/>
              <p:nvPr/>
            </p:nvGrpSpPr>
            <p:grpSpPr bwMode="hidden">
              <a:xfrm>
                <a:off x="6327885" y="0"/>
                <a:ext cx="5864115" cy="5898673"/>
                <a:chOff x="6327885" y="0"/>
                <a:chExt cx="5864115" cy="5898673"/>
              </a:xfrm>
            </p:grpSpPr>
            <p:cxnSp>
              <p:nvCxnSpPr>
                <p:cNvPr id="56" name="直線接點 55">
                  <a:extLst>
                    <a:ext uri="{FF2B5EF4-FFF2-40B4-BE49-F238E27FC236}">
                      <a16:creationId xmlns:a16="http://schemas.microsoft.com/office/drawing/2014/main" id="{94FB25D5-B2EA-459D-A5E9-98A155C1904F}"/>
                    </a:ext>
                  </a:extLst>
                </p:cNvPr>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126">
                  <a:extLst>
                    <a:ext uri="{FF2B5EF4-FFF2-40B4-BE49-F238E27FC236}">
                      <a16:creationId xmlns:a16="http://schemas.microsoft.com/office/drawing/2014/main" id="{3B7B036C-E1A1-44BC-926D-8679484B83BA}"/>
                    </a:ext>
                  </a:extLst>
                </p:cNvPr>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127">
                  <a:extLst>
                    <a:ext uri="{FF2B5EF4-FFF2-40B4-BE49-F238E27FC236}">
                      <a16:creationId xmlns:a16="http://schemas.microsoft.com/office/drawing/2014/main" id="{E37436F9-4EA8-47E5-9E36-8E810B8157B8}"/>
                    </a:ext>
                  </a:extLst>
                </p:cNvPr>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128">
                  <a:extLst>
                    <a:ext uri="{FF2B5EF4-FFF2-40B4-BE49-F238E27FC236}">
                      <a16:creationId xmlns:a16="http://schemas.microsoft.com/office/drawing/2014/main" id="{45993BEA-3918-43BF-A8A6-189186F50CFC}"/>
                    </a:ext>
                  </a:extLst>
                </p:cNvPr>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E0879AE6-D5AD-4130-9055-6EF85C277E9B}"/>
                    </a:ext>
                  </a:extLst>
                </p:cNvPr>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1" name="直線接點​​ 120">
                <a:extLst>
                  <a:ext uri="{FF2B5EF4-FFF2-40B4-BE49-F238E27FC236}">
                    <a16:creationId xmlns:a16="http://schemas.microsoft.com/office/drawing/2014/main" id="{84DE5FF2-1D4D-4737-AA58-9F56427E7611}"/>
                  </a:ext>
                </a:extLst>
              </p:cNvPr>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121">
                <a:extLst>
                  <a:ext uri="{FF2B5EF4-FFF2-40B4-BE49-F238E27FC236}">
                    <a16:creationId xmlns:a16="http://schemas.microsoft.com/office/drawing/2014/main" id="{2F73731B-4DB9-414D-92B6-7ED6CF25A6C7}"/>
                  </a:ext>
                </a:extLst>
              </p:cNvPr>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D3A640B7-3B31-494A-9131-63E4635DF98A}"/>
                  </a:ext>
                </a:extLst>
              </p:cNvPr>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123">
                <a:extLst>
                  <a:ext uri="{FF2B5EF4-FFF2-40B4-BE49-F238E27FC236}">
                    <a16:creationId xmlns:a16="http://schemas.microsoft.com/office/drawing/2014/main" id="{B8B5D13F-03C4-4590-9A34-4C7C91D0078F}"/>
                  </a:ext>
                </a:extLst>
              </p:cNvPr>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124">
                <a:extLst>
                  <a:ext uri="{FF2B5EF4-FFF2-40B4-BE49-F238E27FC236}">
                    <a16:creationId xmlns:a16="http://schemas.microsoft.com/office/drawing/2014/main" id="{0A51CD02-F737-4F66-8D9C-CB155EFDA1DA}"/>
                  </a:ext>
                </a:extLst>
              </p:cNvPr>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77" name="直線接點​​ 147">
            <a:extLst>
              <a:ext uri="{FF2B5EF4-FFF2-40B4-BE49-F238E27FC236}">
                <a16:creationId xmlns:a16="http://schemas.microsoft.com/office/drawing/2014/main" id="{F7390DB5-8EAB-4925-B9DD-9011AAE4A246}"/>
              </a:ext>
            </a:extLst>
          </p:cNvPr>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60012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微軟正黑體" panose="020B0604030504040204" pitchFamily="34" charset="-120"/>
          <a:ea typeface="微軟正黑體" panose="020B0604030504040204" pitchFamily="34" charset="-120"/>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細明體" panose="02020509000000000000" pitchFamily="49" charset="-120"/>
          <a:ea typeface="細明體" panose="02020509000000000000" pitchFamily="49" charset="-120"/>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細明體" panose="02020509000000000000" pitchFamily="49" charset="-120"/>
          <a:ea typeface="細明體" panose="02020509000000000000" pitchFamily="49" charset="-120"/>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細明體" panose="02020509000000000000" pitchFamily="49" charset="-120"/>
          <a:ea typeface="細明體" panose="02020509000000000000" pitchFamily="49" charset="-120"/>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細明體" panose="02020509000000000000" pitchFamily="49" charset="-120"/>
          <a:ea typeface="細明體" panose="02020509000000000000" pitchFamily="49" charset="-120"/>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細明體" panose="02020509000000000000" pitchFamily="49" charset="-120"/>
          <a:ea typeface="細明體" panose="02020509000000000000" pitchFamily="49" charset="-120"/>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rtlCol="0">
            <a:normAutofit/>
          </a:bodyPr>
          <a:lstStyle/>
          <a:p>
            <a:r>
              <a:rPr lang="zh-TW" altLang="en-US" sz="5400" dirty="0">
                <a:latin typeface="新細明體" panose="02020500000000000000" pitchFamily="18" charset="-120"/>
                <a:sym typeface="新細明體" panose="02020500000000000000" pitchFamily="18" charset="-120"/>
              </a:rPr>
              <a:t>作業系統</a:t>
            </a:r>
            <a:br>
              <a:rPr lang="en-US" altLang="zh-TW" sz="5400" dirty="0">
                <a:latin typeface="新細明體" panose="02020500000000000000" pitchFamily="18" charset="-120"/>
                <a:sym typeface="新細明體" panose="02020500000000000000" pitchFamily="18" charset="-120"/>
              </a:rPr>
            </a:br>
            <a:r>
              <a:rPr lang="en-US" altLang="zh-TW" sz="4800" dirty="0"/>
              <a:t>Lab2-File I/O</a:t>
            </a:r>
            <a:r>
              <a:rPr lang="zh-TW" altLang="en-US" sz="4800"/>
              <a:t>及系統</a:t>
            </a:r>
            <a:r>
              <a:rPr lang="zh-TW" altLang="en-US" sz="4800" dirty="0"/>
              <a:t>呼叫</a:t>
            </a:r>
            <a:endParaRPr lang="zh-TW" altLang="en-US" sz="5400" dirty="0"/>
          </a:p>
        </p:txBody>
      </p:sp>
      <p:sp>
        <p:nvSpPr>
          <p:cNvPr id="3" name="副標題 2"/>
          <p:cNvSpPr>
            <a:spLocks noGrp="1"/>
          </p:cNvSpPr>
          <p:nvPr>
            <p:ph type="subTitle" idx="1"/>
          </p:nvPr>
        </p:nvSpPr>
        <p:spPr/>
        <p:txBody>
          <a:bodyPr rtlCol="0"/>
          <a:lstStyle/>
          <a:p>
            <a:pPr rtl="0"/>
            <a:r>
              <a:rPr lang="zh-TW" altLang="en-US" dirty="0"/>
              <a:t>副標題</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close()</a:t>
            </a:r>
            <a:endParaRPr lang="zh-TW" altLang="en-US" dirty="0"/>
          </a:p>
        </p:txBody>
      </p:sp>
      <p:sp>
        <p:nvSpPr>
          <p:cNvPr id="3" name="內容版面配置區 2"/>
          <p:cNvSpPr>
            <a:spLocks noGrp="1"/>
          </p:cNvSpPr>
          <p:nvPr>
            <p:ph idx="1"/>
          </p:nvPr>
        </p:nvSpPr>
        <p:spPr/>
        <p:txBody>
          <a:bodyPr>
            <a:noAutofit/>
          </a:bodyPr>
          <a:lstStyle/>
          <a:p>
            <a:r>
              <a:rPr lang="zh-TW" altLang="en-US" dirty="0"/>
              <a:t>關閉不再使用的檔案</a:t>
            </a:r>
            <a:endParaRPr lang="en-US" altLang="zh-TW" dirty="0"/>
          </a:p>
          <a:p>
            <a:r>
              <a:rPr lang="zh-TW" altLang="en-US" dirty="0"/>
              <a:t>函數原型：</a:t>
            </a:r>
            <a:r>
              <a:rPr lang="en-US" altLang="zh-TW" dirty="0" err="1"/>
              <a:t>int</a:t>
            </a:r>
            <a:r>
              <a:rPr lang="en-US" altLang="zh-TW" dirty="0"/>
              <a:t> close(</a:t>
            </a:r>
            <a:r>
              <a:rPr lang="en-US" altLang="zh-TW" dirty="0" err="1"/>
              <a:t>int</a:t>
            </a:r>
            <a:r>
              <a:rPr lang="en-US" altLang="zh-TW" dirty="0"/>
              <a:t> </a:t>
            </a:r>
            <a:r>
              <a:rPr lang="en-US" altLang="zh-TW" dirty="0" err="1"/>
              <a:t>fd</a:t>
            </a:r>
            <a:r>
              <a:rPr lang="en-US" altLang="zh-TW" dirty="0"/>
              <a:t>);</a:t>
            </a:r>
          </a:p>
          <a:p>
            <a:pPr lvl="1"/>
            <a:r>
              <a:rPr lang="en-US" altLang="zh-TW" dirty="0" err="1"/>
              <a:t>fd</a:t>
            </a:r>
            <a:r>
              <a:rPr lang="zh-TW" altLang="en-US" dirty="0"/>
              <a:t>：己經開啟的檔案代號</a:t>
            </a:r>
          </a:p>
          <a:p>
            <a:pPr lvl="1"/>
            <a:r>
              <a:rPr lang="zh-TW" altLang="en-US" dirty="0"/>
              <a:t>返回值：如果執行成功回傳值為</a:t>
            </a:r>
            <a:r>
              <a:rPr lang="en-US" altLang="zh-TW" dirty="0"/>
              <a:t>0</a:t>
            </a:r>
            <a:r>
              <a:rPr lang="zh-TW" altLang="en-US" dirty="0"/>
              <a:t>，萬一失敗則回傳值為</a:t>
            </a:r>
            <a:r>
              <a:rPr lang="en-US" altLang="zh-TW" dirty="0"/>
              <a:t>-1</a:t>
            </a:r>
            <a:r>
              <a:rPr lang="zh-TW" altLang="en-US" dirty="0"/>
              <a:t>。</a:t>
            </a:r>
          </a:p>
        </p:txBody>
      </p:sp>
    </p:spTree>
    <p:extLst>
      <p:ext uri="{BB962C8B-B14F-4D97-AF65-F5344CB8AC3E}">
        <p14:creationId xmlns:p14="http://schemas.microsoft.com/office/powerpoint/2010/main" val="141476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write()</a:t>
            </a:r>
            <a:endParaRPr lang="zh-TW" altLang="en-US" dirty="0"/>
          </a:p>
        </p:txBody>
      </p:sp>
      <p:sp>
        <p:nvSpPr>
          <p:cNvPr id="3" name="內容版面配置區 2"/>
          <p:cNvSpPr>
            <a:spLocks noGrp="1"/>
          </p:cNvSpPr>
          <p:nvPr>
            <p:ph idx="1"/>
          </p:nvPr>
        </p:nvSpPr>
        <p:spPr/>
        <p:txBody>
          <a:bodyPr>
            <a:noAutofit/>
          </a:bodyPr>
          <a:lstStyle/>
          <a:p>
            <a:r>
              <a:rPr lang="zh-TW" altLang="en-US" dirty="0"/>
              <a:t>對已開啟的檔案進行寫入的動作</a:t>
            </a:r>
            <a:endParaRPr lang="en-US" altLang="zh-TW" dirty="0"/>
          </a:p>
          <a:p>
            <a:r>
              <a:rPr lang="zh-TW" altLang="en-US" dirty="0"/>
              <a:t>函數原型：</a:t>
            </a:r>
            <a:r>
              <a:rPr lang="en-US" altLang="zh-TW" dirty="0" err="1"/>
              <a:t>ssize_t</a:t>
            </a:r>
            <a:r>
              <a:rPr lang="en-US" altLang="zh-TW" dirty="0"/>
              <a:t> write(</a:t>
            </a:r>
            <a:r>
              <a:rPr lang="en-US" altLang="zh-TW" dirty="0" err="1"/>
              <a:t>int</a:t>
            </a:r>
            <a:r>
              <a:rPr lang="en-US" altLang="zh-TW" dirty="0"/>
              <a:t> </a:t>
            </a:r>
            <a:r>
              <a:rPr lang="en-US" altLang="zh-TW" dirty="0" err="1"/>
              <a:t>fd</a:t>
            </a:r>
            <a:r>
              <a:rPr lang="en-US" altLang="zh-TW" dirty="0"/>
              <a:t>, </a:t>
            </a:r>
            <a:r>
              <a:rPr lang="en-US" altLang="zh-TW" dirty="0" err="1"/>
              <a:t>const</a:t>
            </a:r>
            <a:r>
              <a:rPr lang="en-US" altLang="zh-TW" dirty="0"/>
              <a:t> void *</a:t>
            </a:r>
            <a:r>
              <a:rPr lang="en-US" altLang="zh-TW" dirty="0" err="1"/>
              <a:t>buf</a:t>
            </a:r>
            <a:r>
              <a:rPr lang="en-US" altLang="zh-TW" dirty="0"/>
              <a:t>, </a:t>
            </a:r>
            <a:r>
              <a:rPr lang="en-US" altLang="zh-TW" dirty="0" err="1"/>
              <a:t>size_t</a:t>
            </a:r>
            <a:r>
              <a:rPr lang="en-US" altLang="zh-TW" dirty="0"/>
              <a:t> count);</a:t>
            </a:r>
          </a:p>
          <a:p>
            <a:pPr lvl="1"/>
            <a:r>
              <a:rPr lang="en-US" altLang="zh-TW" dirty="0" err="1"/>
              <a:t>fd</a:t>
            </a:r>
            <a:r>
              <a:rPr lang="zh-TW" altLang="en-US" dirty="0"/>
              <a:t>：己經開啟的檔案代號</a:t>
            </a:r>
          </a:p>
          <a:p>
            <a:pPr lvl="1"/>
            <a:r>
              <a:rPr lang="en-US" altLang="zh-TW" dirty="0" err="1"/>
              <a:t>buf</a:t>
            </a:r>
            <a:r>
              <a:rPr lang="zh-TW" altLang="en-US" dirty="0"/>
              <a:t>：需要輸出的緩衝區</a:t>
            </a:r>
          </a:p>
          <a:p>
            <a:pPr lvl="1"/>
            <a:r>
              <a:rPr lang="en-US" altLang="zh-TW" dirty="0"/>
              <a:t>count</a:t>
            </a:r>
            <a:r>
              <a:rPr lang="zh-TW" altLang="en-US" dirty="0"/>
              <a:t>：最大輸出字節計數</a:t>
            </a:r>
            <a:endParaRPr lang="en-US" altLang="zh-TW" dirty="0"/>
          </a:p>
          <a:p>
            <a:pPr lvl="1"/>
            <a:r>
              <a:rPr lang="zh-TW" altLang="en-US" sz="1600" dirty="0"/>
              <a:t>返回值：表示系統實際讀取的字元數量，出錯返回</a:t>
            </a:r>
            <a:r>
              <a:rPr lang="en-US" altLang="zh-TW" sz="1600" dirty="0"/>
              <a:t>-1</a:t>
            </a:r>
            <a:r>
              <a:rPr lang="zh-TW" altLang="en-US" sz="1600" dirty="0"/>
              <a:t>並設置</a:t>
            </a:r>
            <a:r>
              <a:rPr lang="en-US" altLang="zh-TW" sz="1600" dirty="0" err="1"/>
              <a:t>errno</a:t>
            </a:r>
            <a:r>
              <a:rPr lang="zh-TW" altLang="en-US" sz="1600" dirty="0"/>
              <a:t>。</a:t>
            </a:r>
          </a:p>
        </p:txBody>
      </p:sp>
    </p:spTree>
    <p:extLst>
      <p:ext uri="{BB962C8B-B14F-4D97-AF65-F5344CB8AC3E}">
        <p14:creationId xmlns:p14="http://schemas.microsoft.com/office/powerpoint/2010/main" val="24704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read()</a:t>
            </a:r>
            <a:endParaRPr lang="zh-TW" altLang="en-US" dirty="0"/>
          </a:p>
        </p:txBody>
      </p:sp>
      <p:sp>
        <p:nvSpPr>
          <p:cNvPr id="3" name="內容版面配置區 2"/>
          <p:cNvSpPr>
            <a:spLocks noGrp="1"/>
          </p:cNvSpPr>
          <p:nvPr>
            <p:ph idx="1"/>
          </p:nvPr>
        </p:nvSpPr>
        <p:spPr/>
        <p:txBody>
          <a:bodyPr>
            <a:noAutofit/>
          </a:bodyPr>
          <a:lstStyle/>
          <a:p>
            <a:r>
              <a:rPr lang="zh-TW" altLang="en-US" sz="2400" dirty="0"/>
              <a:t>對已開啟的檔案進行讀取的動作</a:t>
            </a:r>
            <a:endParaRPr lang="en-US" altLang="zh-TW" sz="2400" dirty="0"/>
          </a:p>
          <a:p>
            <a:r>
              <a:rPr lang="zh-TW" altLang="en-US" sz="2400" dirty="0"/>
              <a:t>函數原型：</a:t>
            </a:r>
            <a:r>
              <a:rPr lang="en-US" altLang="zh-TW" sz="2400" dirty="0" err="1"/>
              <a:t>ssize_t</a:t>
            </a:r>
            <a:r>
              <a:rPr lang="en-US" altLang="zh-TW" sz="2400" dirty="0"/>
              <a:t> read(</a:t>
            </a:r>
            <a:r>
              <a:rPr lang="en-US" altLang="zh-TW" sz="2400" dirty="0" err="1"/>
              <a:t>int</a:t>
            </a:r>
            <a:r>
              <a:rPr lang="en-US" altLang="zh-TW" sz="2400" dirty="0"/>
              <a:t> </a:t>
            </a:r>
            <a:r>
              <a:rPr lang="en-US" altLang="zh-TW" sz="2400" dirty="0" err="1"/>
              <a:t>fd</a:t>
            </a:r>
            <a:r>
              <a:rPr lang="en-US" altLang="zh-TW" sz="2400" dirty="0"/>
              <a:t>, void *</a:t>
            </a:r>
            <a:r>
              <a:rPr lang="en-US" altLang="zh-TW" sz="2400" dirty="0" err="1"/>
              <a:t>buf</a:t>
            </a:r>
            <a:r>
              <a:rPr lang="en-US" altLang="zh-TW" sz="2400" dirty="0"/>
              <a:t>, </a:t>
            </a:r>
            <a:r>
              <a:rPr lang="en-US" altLang="zh-TW" sz="2400" dirty="0" err="1"/>
              <a:t>size_t</a:t>
            </a:r>
            <a:r>
              <a:rPr lang="en-US" altLang="zh-TW" sz="2400" dirty="0"/>
              <a:t> count);</a:t>
            </a:r>
          </a:p>
          <a:p>
            <a:pPr lvl="1"/>
            <a:r>
              <a:rPr lang="en-US" altLang="zh-TW" sz="2000" dirty="0" err="1"/>
              <a:t>fd</a:t>
            </a:r>
            <a:r>
              <a:rPr lang="zh-TW" altLang="en-US" sz="2000" dirty="0"/>
              <a:t>：己經開啟的檔案代號</a:t>
            </a:r>
          </a:p>
          <a:p>
            <a:pPr lvl="1"/>
            <a:r>
              <a:rPr lang="en-US" altLang="zh-TW" sz="2000" dirty="0" err="1"/>
              <a:t>buf</a:t>
            </a:r>
            <a:r>
              <a:rPr lang="zh-TW" altLang="en-US" sz="2000" dirty="0"/>
              <a:t>：需要讀取的緩衝區</a:t>
            </a:r>
          </a:p>
          <a:p>
            <a:pPr lvl="1"/>
            <a:r>
              <a:rPr lang="en-US" altLang="zh-TW" sz="2000" dirty="0"/>
              <a:t>count</a:t>
            </a:r>
            <a:r>
              <a:rPr lang="zh-TW" altLang="en-US" sz="2000" dirty="0"/>
              <a:t>：表示讀取多少數量的字元。</a:t>
            </a:r>
          </a:p>
          <a:p>
            <a:pPr lvl="1"/>
            <a:r>
              <a:rPr lang="zh-TW" altLang="en-US" sz="2000" dirty="0"/>
              <a:t>返回值：表示系統實際</a:t>
            </a:r>
            <a:r>
              <a:rPr lang="zh-TW" altLang="en-US" sz="2000" dirty="0">
                <a:latin typeface="+mj-ea"/>
              </a:rPr>
              <a:t>讀取</a:t>
            </a:r>
            <a:r>
              <a:rPr lang="zh-TW" altLang="en-US" sz="2000" dirty="0"/>
              <a:t>的字元數量，出錯返回</a:t>
            </a:r>
            <a:r>
              <a:rPr lang="en-US" altLang="zh-TW" sz="2000" dirty="0"/>
              <a:t>-1</a:t>
            </a:r>
            <a:r>
              <a:rPr lang="zh-TW" altLang="en-US" sz="2000" dirty="0"/>
              <a:t>並設置</a:t>
            </a:r>
            <a:r>
              <a:rPr lang="en-US" altLang="zh-TW" sz="2000" dirty="0" err="1"/>
              <a:t>errno</a:t>
            </a:r>
            <a:r>
              <a:rPr lang="zh-TW" altLang="en-US" sz="2000" dirty="0"/>
              <a:t>。</a:t>
            </a:r>
          </a:p>
        </p:txBody>
      </p:sp>
    </p:spTree>
    <p:extLst>
      <p:ext uri="{BB962C8B-B14F-4D97-AF65-F5344CB8AC3E}">
        <p14:creationId xmlns:p14="http://schemas.microsoft.com/office/powerpoint/2010/main" val="90262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0" y="350405"/>
            <a:ext cx="10972800" cy="1143000"/>
          </a:xfrm>
        </p:spPr>
        <p:txBody>
          <a:bodyPr>
            <a:noAutofit/>
          </a:bodyPr>
          <a:lstStyle/>
          <a:p>
            <a:r>
              <a:rPr lang="en-US" altLang="zh-TW" sz="4800" dirty="0" err="1"/>
              <a:t>copyfile.c</a:t>
            </a:r>
            <a:endParaRPr lang="zh-TW" altLang="en-US" sz="4800" dirty="0"/>
          </a:p>
        </p:txBody>
      </p:sp>
      <p:sp>
        <p:nvSpPr>
          <p:cNvPr id="3" name="內容版面配置區 2">
            <a:extLst>
              <a:ext uri="{FF2B5EF4-FFF2-40B4-BE49-F238E27FC236}">
                <a16:creationId xmlns:a16="http://schemas.microsoft.com/office/drawing/2014/main" id="{ABF49FBF-A8D3-4458-B9B8-BF05D74C545F}"/>
              </a:ext>
            </a:extLst>
          </p:cNvPr>
          <p:cNvSpPr>
            <a:spLocks noGrp="1"/>
          </p:cNvSpPr>
          <p:nvPr>
            <p:ph idx="1"/>
          </p:nvPr>
        </p:nvSpPr>
        <p:spPr>
          <a:xfrm>
            <a:off x="609599" y="1630392"/>
            <a:ext cx="3533775" cy="4694208"/>
          </a:xfrm>
        </p:spPr>
        <p:txBody>
          <a:bodyPr>
            <a:normAutofit/>
          </a:bodyPr>
          <a:lstStyle/>
          <a:p>
            <a:r>
              <a:rPr lang="zh-TW" altLang="en-US" sz="2400" dirty="0"/>
              <a:t>複製</a:t>
            </a:r>
            <a:r>
              <a:rPr lang="en-US" altLang="zh-TW" sz="2400" dirty="0"/>
              <a:t>input.dat</a:t>
            </a:r>
            <a:r>
              <a:rPr lang="zh-TW" altLang="en-US" sz="2400" dirty="0"/>
              <a:t>為</a:t>
            </a:r>
            <a:r>
              <a:rPr lang="en-US" altLang="zh-TW" sz="2400" dirty="0"/>
              <a:t>output.dat</a:t>
            </a:r>
          </a:p>
          <a:p>
            <a:r>
              <a:rPr lang="zh-TW" altLang="en-US" sz="2400" dirty="0"/>
              <a:t>作法</a:t>
            </a:r>
            <a:endParaRPr lang="en-US" altLang="zh-TW" sz="2400" dirty="0"/>
          </a:p>
          <a:p>
            <a:pPr lvl="1"/>
            <a:r>
              <a:rPr lang="zh-TW" altLang="en-US" sz="1800" dirty="0"/>
              <a:t>每次從</a:t>
            </a:r>
            <a:r>
              <a:rPr lang="en-US" altLang="zh-TW" sz="1800" dirty="0"/>
              <a:t>input.dat</a:t>
            </a:r>
            <a:r>
              <a:rPr lang="zh-TW" altLang="en-US" sz="1800" dirty="0"/>
              <a:t>讀</a:t>
            </a:r>
            <a:r>
              <a:rPr lang="en-US" altLang="zh-TW" sz="1800" dirty="0"/>
              <a:t>BUFSIZE</a:t>
            </a:r>
            <a:r>
              <a:rPr lang="zh-TW" altLang="en-US" sz="1800" dirty="0"/>
              <a:t>的長度，然後寫入</a:t>
            </a:r>
            <a:r>
              <a:rPr lang="en-US" altLang="zh-TW" sz="1800" dirty="0"/>
              <a:t>output.dat</a:t>
            </a:r>
            <a:r>
              <a:rPr lang="zh-TW" altLang="en-US" sz="1800" dirty="0"/>
              <a:t>。</a:t>
            </a:r>
            <a:endParaRPr lang="en-US" altLang="zh-TW" sz="1800" dirty="0"/>
          </a:p>
          <a:p>
            <a:pPr lvl="1"/>
            <a:r>
              <a:rPr lang="zh-TW" altLang="en-US" sz="1800" dirty="0"/>
              <a:t>當寫入的長度不等於</a:t>
            </a:r>
            <a:r>
              <a:rPr lang="en-US" altLang="zh-TW" sz="1800" dirty="0"/>
              <a:t>BUFSIZE</a:t>
            </a:r>
            <a:r>
              <a:rPr lang="zh-TW" altLang="en-US" sz="1800" dirty="0"/>
              <a:t>時，表示已完成。</a:t>
            </a:r>
          </a:p>
        </p:txBody>
      </p:sp>
      <p:sp>
        <p:nvSpPr>
          <p:cNvPr id="8" name="矩形 7"/>
          <p:cNvSpPr/>
          <p:nvPr/>
        </p:nvSpPr>
        <p:spPr>
          <a:xfrm>
            <a:off x="4232065" y="1061621"/>
            <a:ext cx="7350335" cy="5693866"/>
          </a:xfrm>
          <a:prstGeom prst="rect">
            <a:avLst/>
          </a:prstGeom>
          <a:solidFill>
            <a:schemeClr val="bg1">
              <a:lumMod val="85000"/>
            </a:schemeClr>
          </a:solidFill>
        </p:spPr>
        <p:txBody>
          <a:bodyPr wrap="square">
            <a:spAutoFit/>
          </a:bodyPr>
          <a:lstStyle/>
          <a:p>
            <a:r>
              <a:rPr lang="en-US" altLang="zh-TW" sz="1400" dirty="0">
                <a:solidFill>
                  <a:srgbClr val="303030"/>
                </a:solidFill>
                <a:latin typeface="Consolas" panose="020B0609020204030204" pitchFamily="49" charset="0"/>
              </a:rPr>
              <a:t>  1 </a:t>
            </a:r>
            <a:r>
              <a:rPr lang="en-US" altLang="zh-TW" sz="1400" b="1" dirty="0">
                <a:solidFill>
                  <a:srgbClr val="0080C0"/>
                </a:solidFill>
                <a:latin typeface="Consolas" panose="020B0609020204030204" pitchFamily="49" charset="0"/>
              </a:rPr>
              <a:t>#include&lt;</a:t>
            </a:r>
            <a:r>
              <a:rPr lang="en-US" altLang="zh-TW" sz="1400" b="1" dirty="0" err="1">
                <a:solidFill>
                  <a:srgbClr val="0080C0"/>
                </a:solidFill>
                <a:latin typeface="Consolas" panose="020B0609020204030204" pitchFamily="49" charset="0"/>
              </a:rPr>
              <a:t>stdio.h</a:t>
            </a:r>
            <a:r>
              <a:rPr lang="en-US" altLang="zh-TW" sz="1400" b="1" dirty="0">
                <a:solidFill>
                  <a:srgbClr val="0080C0"/>
                </a:solidFill>
                <a:latin typeface="Consolas" panose="020B0609020204030204" pitchFamily="49" charset="0"/>
              </a:rPr>
              <a:t>&gt; </a:t>
            </a:r>
            <a:endParaRPr lang="en-US" altLang="zh-TW" sz="1400" dirty="0">
              <a:solidFill>
                <a:srgbClr val="0080C0"/>
              </a:solidFill>
              <a:latin typeface="Consolas" panose="020B0609020204030204" pitchFamily="49" charset="0"/>
            </a:endParaRPr>
          </a:p>
          <a:p>
            <a:r>
              <a:rPr lang="en-US" altLang="zh-TW" sz="1400" dirty="0">
                <a:solidFill>
                  <a:srgbClr val="303030"/>
                </a:solidFill>
                <a:latin typeface="Consolas" panose="020B0609020204030204" pitchFamily="49" charset="0"/>
              </a:rPr>
              <a:t>  2 </a:t>
            </a:r>
            <a:r>
              <a:rPr lang="en-US" altLang="zh-TW" sz="1400" b="1" dirty="0">
                <a:solidFill>
                  <a:srgbClr val="0080C0"/>
                </a:solidFill>
                <a:latin typeface="Consolas" panose="020B0609020204030204" pitchFamily="49" charset="0"/>
              </a:rPr>
              <a:t>#include&lt;</a:t>
            </a:r>
            <a:r>
              <a:rPr lang="en-US" altLang="zh-TW" sz="1400" b="1" dirty="0" err="1">
                <a:solidFill>
                  <a:srgbClr val="0080C0"/>
                </a:solidFill>
                <a:latin typeface="Consolas" panose="020B0609020204030204" pitchFamily="49" charset="0"/>
              </a:rPr>
              <a:t>fcntl.h</a:t>
            </a:r>
            <a:r>
              <a:rPr lang="en-US" altLang="zh-TW" sz="1400" b="1" dirty="0">
                <a:solidFill>
                  <a:srgbClr val="0080C0"/>
                </a:solidFill>
                <a:latin typeface="Consolas" panose="020B0609020204030204" pitchFamily="49" charset="0"/>
              </a:rPr>
              <a:t>&gt; </a:t>
            </a:r>
            <a:endParaRPr lang="en-US" altLang="zh-TW" sz="1400" dirty="0">
              <a:solidFill>
                <a:srgbClr val="0080C0"/>
              </a:solidFill>
              <a:latin typeface="Consolas" panose="020B0609020204030204" pitchFamily="49" charset="0"/>
            </a:endParaRPr>
          </a:p>
          <a:p>
            <a:r>
              <a:rPr lang="en-US" altLang="zh-TW" sz="1400" dirty="0">
                <a:solidFill>
                  <a:srgbClr val="303030"/>
                </a:solidFill>
                <a:latin typeface="Consolas" panose="020B0609020204030204" pitchFamily="49" charset="0"/>
              </a:rPr>
              <a:t>  3 </a:t>
            </a:r>
            <a:r>
              <a:rPr lang="en-US" altLang="zh-TW" sz="1400" b="1" dirty="0">
                <a:solidFill>
                  <a:srgbClr val="0080C0"/>
                </a:solidFill>
                <a:latin typeface="Consolas" panose="020B0609020204030204" pitchFamily="49" charset="0"/>
              </a:rPr>
              <a:t>#include &lt;</a:t>
            </a:r>
            <a:r>
              <a:rPr lang="en-US" altLang="zh-TW" sz="1400" b="1" dirty="0" err="1">
                <a:solidFill>
                  <a:srgbClr val="0080C0"/>
                </a:solidFill>
                <a:latin typeface="Consolas" panose="020B0609020204030204" pitchFamily="49" charset="0"/>
              </a:rPr>
              <a:t>unistd.h</a:t>
            </a:r>
            <a:r>
              <a:rPr lang="en-US" altLang="zh-TW" sz="1400" b="1" dirty="0">
                <a:solidFill>
                  <a:srgbClr val="0080C0"/>
                </a:solidFill>
                <a:latin typeface="Consolas" panose="020B0609020204030204" pitchFamily="49" charset="0"/>
              </a:rPr>
              <a:t>&gt;</a:t>
            </a:r>
            <a:endParaRPr lang="en-US" altLang="zh-TW" sz="1400" dirty="0">
              <a:solidFill>
                <a:srgbClr val="0080C0"/>
              </a:solidFill>
              <a:latin typeface="Consolas" panose="020B0609020204030204" pitchFamily="49" charset="0"/>
            </a:endParaRPr>
          </a:p>
          <a:p>
            <a:r>
              <a:rPr lang="zh-TW" altLang="en-US" sz="1400" dirty="0">
                <a:solidFill>
                  <a:srgbClr val="303030"/>
                </a:solidFill>
                <a:latin typeface="Consolas" panose="020B0609020204030204" pitchFamily="49" charset="0"/>
              </a:rPr>
              <a:t>  </a:t>
            </a:r>
            <a:r>
              <a:rPr lang="en-US" altLang="zh-TW" sz="1400" dirty="0">
                <a:solidFill>
                  <a:srgbClr val="303030"/>
                </a:solidFill>
                <a:latin typeface="Consolas" panose="020B0609020204030204" pitchFamily="49" charset="0"/>
              </a:rPr>
              <a:t>4 </a:t>
            </a:r>
          </a:p>
          <a:p>
            <a:r>
              <a:rPr lang="en-US" altLang="zh-TW" sz="1400" dirty="0">
                <a:solidFill>
                  <a:srgbClr val="303030"/>
                </a:solidFill>
                <a:latin typeface="Consolas" panose="020B0609020204030204" pitchFamily="49" charset="0"/>
              </a:rPr>
              <a:t>  5 </a:t>
            </a:r>
            <a:r>
              <a:rPr lang="en-US" altLang="zh-TW" sz="1400" b="1" dirty="0">
                <a:solidFill>
                  <a:srgbClr val="0080C0"/>
                </a:solidFill>
                <a:latin typeface="Consolas" panose="020B0609020204030204" pitchFamily="49" charset="0"/>
              </a:rPr>
              <a:t>#define BUFSIZE 100</a:t>
            </a:r>
            <a:endParaRPr lang="en-US" altLang="zh-TW" sz="1400" dirty="0">
              <a:solidFill>
                <a:srgbClr val="0080C0"/>
              </a:solidFill>
              <a:latin typeface="Consolas" panose="020B0609020204030204" pitchFamily="49" charset="0"/>
            </a:endParaRPr>
          </a:p>
          <a:p>
            <a:r>
              <a:rPr lang="zh-TW" altLang="en-US" sz="1400" dirty="0">
                <a:solidFill>
                  <a:srgbClr val="303030"/>
                </a:solidFill>
                <a:latin typeface="Consolas" panose="020B0609020204030204" pitchFamily="49" charset="0"/>
              </a:rPr>
              <a:t>  </a:t>
            </a:r>
            <a:r>
              <a:rPr lang="en-US" altLang="zh-TW" sz="1400" dirty="0">
                <a:solidFill>
                  <a:srgbClr val="303030"/>
                </a:solidFill>
                <a:latin typeface="Consolas" panose="020B0609020204030204" pitchFamily="49" charset="0"/>
              </a:rPr>
              <a:t>6 </a:t>
            </a:r>
          </a:p>
          <a:p>
            <a:r>
              <a:rPr lang="en-US" altLang="zh-TW" sz="1400" dirty="0">
                <a:solidFill>
                  <a:srgbClr val="303030"/>
                </a:solidFill>
                <a:latin typeface="Consolas" panose="020B0609020204030204" pitchFamily="49" charset="0"/>
              </a:rPr>
              <a:t>  7 </a:t>
            </a:r>
            <a:r>
              <a:rPr lang="en-US" altLang="zh-TW" sz="1400" b="1" dirty="0">
                <a:solidFill>
                  <a:srgbClr val="BB7977"/>
                </a:solidFill>
                <a:latin typeface="Consolas" panose="020B0609020204030204" pitchFamily="49" charset="0"/>
              </a:rPr>
              <a:t>int</a:t>
            </a:r>
            <a:r>
              <a:rPr lang="en-US" altLang="zh-TW" sz="1400" dirty="0">
                <a:solidFill>
                  <a:srgbClr val="BB7977"/>
                </a:solidFill>
                <a:latin typeface="Consolas" panose="020B0609020204030204" pitchFamily="49" charset="0"/>
              </a:rPr>
              <a:t> </a:t>
            </a:r>
            <a:r>
              <a:rPr lang="en-US" altLang="zh-TW" sz="1400" dirty="0">
                <a:solidFill>
                  <a:srgbClr val="004466"/>
                </a:solidFill>
                <a:latin typeface="Consolas" panose="020B0609020204030204" pitchFamily="49" charset="0"/>
              </a:rPr>
              <a:t>main</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p>
          <a:p>
            <a:r>
              <a:rPr lang="zh-TW" altLang="en-US" sz="1400" dirty="0">
                <a:solidFill>
                  <a:srgbClr val="303030"/>
                </a:solidFill>
                <a:latin typeface="Consolas" panose="020B0609020204030204" pitchFamily="49" charset="0"/>
              </a:rPr>
              <a:t>  </a:t>
            </a:r>
            <a:r>
              <a:rPr lang="en-US" altLang="zh-TW" sz="1400" dirty="0">
                <a:solidFill>
                  <a:srgbClr val="303030"/>
                </a:solidFill>
                <a:latin typeface="Consolas" panose="020B0609020204030204" pitchFamily="49" charset="0"/>
              </a:rPr>
              <a:t>8 </a:t>
            </a:r>
            <a:r>
              <a:rPr lang="en-US" altLang="zh-TW" sz="1400" b="1" dirty="0">
                <a:solidFill>
                  <a:srgbClr val="FF0080"/>
                </a:solidFill>
                <a:latin typeface="Consolas" panose="020B0609020204030204" pitchFamily="49" charset="0"/>
              </a:rPr>
              <a:t>{</a:t>
            </a:r>
            <a:r>
              <a:rPr lang="zh-TW" altLang="en-US" sz="1400" dirty="0">
                <a:solidFill>
                  <a:srgbClr val="FF0080"/>
                </a:solidFill>
                <a:latin typeface="Consolas" panose="020B0609020204030204" pitchFamily="49" charset="0"/>
              </a:rPr>
              <a:t>   </a:t>
            </a:r>
          </a:p>
          <a:p>
            <a:r>
              <a:rPr lang="en-US" altLang="zh-TW" sz="1400" dirty="0">
                <a:solidFill>
                  <a:srgbClr val="303030"/>
                </a:solidFill>
                <a:latin typeface="Consolas" panose="020B0609020204030204" pitchFamily="49" charset="0"/>
              </a:rPr>
              <a:t>  9     </a:t>
            </a:r>
            <a:r>
              <a:rPr lang="en-US" altLang="zh-TW" sz="1400" b="1" dirty="0">
                <a:solidFill>
                  <a:srgbClr val="BB7977"/>
                </a:solidFill>
                <a:latin typeface="Consolas" panose="020B0609020204030204" pitchFamily="49" charset="0"/>
              </a:rPr>
              <a:t>int</a:t>
            </a:r>
            <a:r>
              <a:rPr lang="en-US" altLang="zh-TW" sz="1400" dirty="0">
                <a:solidFill>
                  <a:srgbClr val="BB7977"/>
                </a:solidFill>
                <a:latin typeface="Consolas" panose="020B0609020204030204" pitchFamily="49" charset="0"/>
              </a:rPr>
              <a:t> </a:t>
            </a:r>
            <a:r>
              <a:rPr lang="en-US" altLang="zh-TW" sz="1400" dirty="0" err="1">
                <a:solidFill>
                  <a:srgbClr val="000000"/>
                </a:solidFill>
                <a:latin typeface="Consolas" panose="020B0609020204030204" pitchFamily="49" charset="0"/>
              </a:rPr>
              <a:t>fdIn</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err="1">
                <a:solidFill>
                  <a:srgbClr val="000000"/>
                </a:solidFill>
                <a:latin typeface="Consolas" panose="020B0609020204030204" pitchFamily="49" charset="0"/>
              </a:rPr>
              <a:t>fdOut</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size</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count</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r>
              <a:rPr lang="en-US" altLang="zh-TW" sz="1400" dirty="0">
                <a:solidFill>
                  <a:srgbClr val="303030"/>
                </a:solidFill>
                <a:latin typeface="Consolas" panose="020B0609020204030204" pitchFamily="49" charset="0"/>
              </a:rPr>
              <a:t> 10     </a:t>
            </a:r>
            <a:r>
              <a:rPr lang="en-US" altLang="zh-TW" sz="1400" b="1" dirty="0">
                <a:solidFill>
                  <a:srgbClr val="BB7977"/>
                </a:solidFill>
                <a:latin typeface="Consolas" panose="020B0609020204030204" pitchFamily="49" charset="0"/>
              </a:rPr>
              <a:t>char</a:t>
            </a:r>
            <a:r>
              <a:rPr lang="en-US" altLang="zh-TW" sz="1400" dirty="0">
                <a:solidFill>
                  <a:srgbClr val="BB7977"/>
                </a:solidFill>
                <a:latin typeface="Consolas" panose="020B0609020204030204" pitchFamily="49" charset="0"/>
              </a:rPr>
              <a:t> </a:t>
            </a:r>
            <a:r>
              <a:rPr lang="en-US" altLang="zh-TW" sz="1400" dirty="0" err="1">
                <a:solidFill>
                  <a:srgbClr val="000000"/>
                </a:solidFill>
                <a:latin typeface="Consolas" panose="020B0609020204030204" pitchFamily="49" charset="0"/>
              </a:rPr>
              <a:t>inFilename</a:t>
            </a:r>
            <a:r>
              <a:rPr lang="en-US" altLang="zh-TW" sz="1400" b="1" dirty="0">
                <a:solidFill>
                  <a:srgbClr val="FF0080"/>
                </a:solidFill>
                <a:latin typeface="Consolas" panose="020B0609020204030204" pitchFamily="49" charset="0"/>
              </a:rPr>
              <a:t>[]=</a:t>
            </a:r>
            <a:r>
              <a:rPr lang="en-US" altLang="zh-TW" sz="1400" dirty="0">
                <a:solidFill>
                  <a:srgbClr val="A68500"/>
                </a:solidFill>
                <a:latin typeface="Consolas" panose="020B0609020204030204" pitchFamily="49" charset="0"/>
              </a:rPr>
              <a:t>"input.dat"</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r>
              <a:rPr lang="en-US" altLang="zh-TW" sz="1400" dirty="0">
                <a:solidFill>
                  <a:srgbClr val="303030"/>
                </a:solidFill>
                <a:latin typeface="Consolas" panose="020B0609020204030204" pitchFamily="49" charset="0"/>
              </a:rPr>
              <a:t> 11     </a:t>
            </a:r>
            <a:r>
              <a:rPr lang="en-US" altLang="zh-TW" sz="1400" b="1" dirty="0">
                <a:solidFill>
                  <a:srgbClr val="BB7977"/>
                </a:solidFill>
                <a:latin typeface="Consolas" panose="020B0609020204030204" pitchFamily="49" charset="0"/>
              </a:rPr>
              <a:t>char</a:t>
            </a:r>
            <a:r>
              <a:rPr lang="en-US" altLang="zh-TW" sz="1400" dirty="0">
                <a:solidFill>
                  <a:srgbClr val="BB7977"/>
                </a:solidFill>
                <a:latin typeface="Consolas" panose="020B0609020204030204" pitchFamily="49" charset="0"/>
              </a:rPr>
              <a:t> </a:t>
            </a:r>
            <a:r>
              <a:rPr lang="en-US" altLang="zh-TW" sz="1400" dirty="0" err="1">
                <a:solidFill>
                  <a:srgbClr val="000000"/>
                </a:solidFill>
                <a:latin typeface="Consolas" panose="020B0609020204030204" pitchFamily="49" charset="0"/>
              </a:rPr>
              <a:t>outFilename</a:t>
            </a:r>
            <a:r>
              <a:rPr lang="en-US" altLang="zh-TW" sz="1400" b="1" dirty="0">
                <a:solidFill>
                  <a:srgbClr val="FF0080"/>
                </a:solidFill>
                <a:latin typeface="Consolas" panose="020B0609020204030204" pitchFamily="49" charset="0"/>
              </a:rPr>
              <a:t>[]=</a:t>
            </a:r>
            <a:r>
              <a:rPr lang="en-US" altLang="zh-TW" sz="1400" dirty="0">
                <a:solidFill>
                  <a:srgbClr val="A68500"/>
                </a:solidFill>
                <a:latin typeface="Consolas" panose="020B0609020204030204" pitchFamily="49" charset="0"/>
              </a:rPr>
              <a:t>"output.dat"</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r>
              <a:rPr lang="en-US" altLang="zh-TW" sz="1400" dirty="0">
                <a:solidFill>
                  <a:srgbClr val="303030"/>
                </a:solidFill>
                <a:latin typeface="Consolas" panose="020B0609020204030204" pitchFamily="49" charset="0"/>
              </a:rPr>
              <a:t> 12     </a:t>
            </a:r>
            <a:r>
              <a:rPr lang="en-US" altLang="zh-TW" sz="1400" b="1" dirty="0">
                <a:solidFill>
                  <a:srgbClr val="BB7977"/>
                </a:solidFill>
                <a:latin typeface="Consolas" panose="020B0609020204030204" pitchFamily="49" charset="0"/>
              </a:rPr>
              <a:t>char</a:t>
            </a:r>
            <a:r>
              <a:rPr lang="en-US" altLang="zh-TW" sz="1400" dirty="0">
                <a:solidFill>
                  <a:srgbClr val="BB7977"/>
                </a:solidFill>
                <a:latin typeface="Consolas" panose="020B0609020204030204" pitchFamily="49" charset="0"/>
              </a:rPr>
              <a:t> </a:t>
            </a:r>
            <a:r>
              <a:rPr lang="en-US" altLang="zh-TW" sz="1400" dirty="0" err="1">
                <a:solidFill>
                  <a:srgbClr val="000000"/>
                </a:solidFill>
                <a:latin typeface="Consolas" panose="020B0609020204030204" pitchFamily="49" charset="0"/>
              </a:rPr>
              <a:t>buf</a:t>
            </a:r>
            <a:r>
              <a:rPr lang="en-US" altLang="zh-TW" sz="1400" b="1" dirty="0">
                <a:solidFill>
                  <a:srgbClr val="FF0080"/>
                </a:solidFill>
                <a:latin typeface="Consolas" panose="020B0609020204030204" pitchFamily="49" charset="0"/>
              </a:rPr>
              <a:t>[</a:t>
            </a:r>
            <a:r>
              <a:rPr lang="en-US" altLang="zh-TW" sz="1400" dirty="0">
                <a:solidFill>
                  <a:srgbClr val="000000"/>
                </a:solidFill>
                <a:latin typeface="Consolas" panose="020B0609020204030204" pitchFamily="49" charset="0"/>
              </a:rPr>
              <a:t>BUFSIZE</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r>
              <a:rPr lang="zh-TW" altLang="en-US" sz="1400" dirty="0">
                <a:solidFill>
                  <a:srgbClr val="303030"/>
                </a:solidFill>
                <a:latin typeface="Consolas" panose="020B0609020204030204" pitchFamily="49" charset="0"/>
              </a:rPr>
              <a:t> </a:t>
            </a:r>
            <a:r>
              <a:rPr lang="en-US" altLang="zh-TW" sz="1400" dirty="0">
                <a:solidFill>
                  <a:srgbClr val="303030"/>
                </a:solidFill>
                <a:latin typeface="Consolas" panose="020B0609020204030204" pitchFamily="49" charset="0"/>
              </a:rPr>
              <a:t>13 </a:t>
            </a:r>
          </a:p>
          <a:p>
            <a:r>
              <a:rPr lang="en-US" altLang="zh-TW" sz="1400" dirty="0">
                <a:solidFill>
                  <a:srgbClr val="303030"/>
                </a:solidFill>
                <a:latin typeface="Consolas" panose="020B0609020204030204" pitchFamily="49" charset="0"/>
              </a:rPr>
              <a:t> 14 </a:t>
            </a:r>
            <a:r>
              <a:rPr lang="en-US" altLang="zh-TW" sz="1400" dirty="0">
                <a:solidFill>
                  <a:srgbClr val="000000"/>
                </a:solidFill>
                <a:latin typeface="Consolas" panose="020B0609020204030204" pitchFamily="49" charset="0"/>
              </a:rPr>
              <a:t>    </a:t>
            </a:r>
            <a:r>
              <a:rPr lang="en-US" altLang="zh-TW" sz="1400" dirty="0" err="1">
                <a:solidFill>
                  <a:srgbClr val="000000"/>
                </a:solidFill>
                <a:latin typeface="Consolas" panose="020B0609020204030204" pitchFamily="49" charset="0"/>
              </a:rPr>
              <a:t>fdIn</a:t>
            </a:r>
            <a:r>
              <a:rPr lang="en-US" altLang="zh-TW" sz="1400" dirty="0">
                <a:solidFill>
                  <a:srgbClr val="000000"/>
                </a:solidFill>
                <a:latin typeface="Consolas" panose="020B0609020204030204" pitchFamily="49" charset="0"/>
              </a:rPr>
              <a:t> </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4466"/>
                </a:solidFill>
                <a:latin typeface="Consolas" panose="020B0609020204030204" pitchFamily="49" charset="0"/>
              </a:rPr>
              <a:t>open</a:t>
            </a:r>
            <a:r>
              <a:rPr lang="en-US" altLang="zh-TW" sz="1400" b="1" dirty="0">
                <a:solidFill>
                  <a:srgbClr val="FF0080"/>
                </a:solidFill>
                <a:latin typeface="Consolas" panose="020B0609020204030204" pitchFamily="49" charset="0"/>
              </a:rPr>
              <a:t>(</a:t>
            </a:r>
            <a:r>
              <a:rPr lang="en-US" altLang="zh-TW" sz="1400" dirty="0" err="1">
                <a:solidFill>
                  <a:srgbClr val="000000"/>
                </a:solidFill>
                <a:latin typeface="Consolas" panose="020B0609020204030204" pitchFamily="49" charset="0"/>
              </a:rPr>
              <a:t>inFilename</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O_RDONLY</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p>
          <a:p>
            <a:r>
              <a:rPr lang="en-US" altLang="zh-TW" sz="1400" dirty="0">
                <a:solidFill>
                  <a:srgbClr val="303030"/>
                </a:solidFill>
                <a:latin typeface="Consolas" panose="020B0609020204030204" pitchFamily="49" charset="0"/>
              </a:rPr>
              <a:t> 15     </a:t>
            </a:r>
            <a:r>
              <a:rPr lang="en-US" altLang="zh-TW" sz="1400" b="1" dirty="0">
                <a:solidFill>
                  <a:srgbClr val="BB7977"/>
                </a:solidFill>
                <a:latin typeface="Consolas" panose="020B0609020204030204" pitchFamily="49" charset="0"/>
              </a:rPr>
              <a:t>if</a:t>
            </a:r>
            <a:r>
              <a:rPr lang="en-US" altLang="zh-TW" sz="1400" dirty="0">
                <a:solidFill>
                  <a:srgbClr val="BB7977"/>
                </a:solidFill>
                <a:latin typeface="Consolas" panose="020B0609020204030204" pitchFamily="49" charset="0"/>
              </a:rPr>
              <a:t> </a:t>
            </a:r>
            <a:r>
              <a:rPr lang="en-US" altLang="zh-TW" sz="1400" b="1" dirty="0">
                <a:solidFill>
                  <a:srgbClr val="FF0080"/>
                </a:solidFill>
                <a:latin typeface="Consolas" panose="020B0609020204030204" pitchFamily="49" charset="0"/>
              </a:rPr>
              <a:t>(</a:t>
            </a:r>
            <a:r>
              <a:rPr lang="en-US" altLang="zh-TW" sz="1400" dirty="0" err="1">
                <a:solidFill>
                  <a:srgbClr val="000000"/>
                </a:solidFill>
                <a:latin typeface="Consolas" panose="020B0609020204030204" pitchFamily="49" charset="0"/>
              </a:rPr>
              <a:t>fdIn</a:t>
            </a:r>
            <a:r>
              <a:rPr lang="en-US" altLang="zh-TW" sz="1400" dirty="0">
                <a:solidFill>
                  <a:srgbClr val="000000"/>
                </a:solidFill>
                <a:latin typeface="Consolas" panose="020B0609020204030204" pitchFamily="49" charset="0"/>
              </a:rPr>
              <a:t> </a:t>
            </a:r>
            <a:r>
              <a:rPr lang="en-US" altLang="zh-TW" sz="1400" b="1" dirty="0">
                <a:solidFill>
                  <a:srgbClr val="FF0080"/>
                </a:solidFill>
                <a:latin typeface="Consolas" panose="020B0609020204030204" pitchFamily="49" charset="0"/>
              </a:rPr>
              <a:t>== -</a:t>
            </a:r>
            <a:r>
              <a:rPr lang="en-US" altLang="zh-TW" sz="1400" b="1" dirty="0">
                <a:solidFill>
                  <a:srgbClr val="800080"/>
                </a:solidFill>
                <a:latin typeface="Consolas" panose="020B0609020204030204" pitchFamily="49" charset="0"/>
              </a:rPr>
              <a:t>1</a:t>
            </a:r>
            <a:r>
              <a:rPr lang="en-US" altLang="zh-TW" sz="1400" b="1" dirty="0">
                <a:solidFill>
                  <a:srgbClr val="FF0080"/>
                </a:solidFill>
                <a:latin typeface="Consolas" panose="020B0609020204030204" pitchFamily="49" charset="0"/>
              </a:rPr>
              <a:t>) {</a:t>
            </a:r>
            <a:endParaRPr lang="en-US" altLang="zh-TW" sz="1400" dirty="0">
              <a:solidFill>
                <a:srgbClr val="FF0080"/>
              </a:solidFill>
              <a:latin typeface="Consolas" panose="020B0609020204030204" pitchFamily="49" charset="0"/>
            </a:endParaRPr>
          </a:p>
          <a:p>
            <a:r>
              <a:rPr lang="en-US" altLang="zh-TW" sz="1400" dirty="0">
                <a:solidFill>
                  <a:srgbClr val="303030"/>
                </a:solidFill>
                <a:latin typeface="Consolas" panose="020B0609020204030204" pitchFamily="49" charset="0"/>
              </a:rPr>
              <a:t> 16         </a:t>
            </a:r>
            <a:r>
              <a:rPr lang="en-US" altLang="zh-TW" sz="1400" dirty="0" err="1">
                <a:solidFill>
                  <a:srgbClr val="004466"/>
                </a:solidFill>
                <a:latin typeface="Consolas" panose="020B0609020204030204" pitchFamily="49" charset="0"/>
              </a:rPr>
              <a:t>printf</a:t>
            </a:r>
            <a:r>
              <a:rPr lang="en-US" altLang="zh-TW" sz="1400" b="1" dirty="0">
                <a:solidFill>
                  <a:srgbClr val="FF0080"/>
                </a:solidFill>
                <a:latin typeface="Consolas" panose="020B0609020204030204" pitchFamily="49" charset="0"/>
              </a:rPr>
              <a:t>(</a:t>
            </a:r>
            <a:r>
              <a:rPr lang="en-US" altLang="zh-TW" sz="1400" dirty="0">
                <a:solidFill>
                  <a:srgbClr val="A68500"/>
                </a:solidFill>
                <a:latin typeface="Consolas" panose="020B0609020204030204" pitchFamily="49" charset="0"/>
              </a:rPr>
              <a:t>"%s does not exist.</a:t>
            </a:r>
            <a:r>
              <a:rPr lang="en-US" altLang="zh-TW" sz="1400" b="1" dirty="0">
                <a:solidFill>
                  <a:srgbClr val="FF00FF"/>
                </a:solidFill>
                <a:latin typeface="Consolas" panose="020B0609020204030204" pitchFamily="49" charset="0"/>
              </a:rPr>
              <a:t>\n</a:t>
            </a:r>
            <a:r>
              <a:rPr lang="en-US" altLang="zh-TW" sz="1400" dirty="0">
                <a:solidFill>
                  <a:srgbClr val="A68500"/>
                </a:solidFill>
                <a:latin typeface="Consolas" panose="020B0609020204030204" pitchFamily="49" charset="0"/>
              </a:rPr>
              <a:t>"</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err="1">
                <a:solidFill>
                  <a:srgbClr val="000000"/>
                </a:solidFill>
                <a:latin typeface="Consolas" panose="020B0609020204030204" pitchFamily="49" charset="0"/>
              </a:rPr>
              <a:t>inFilename</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r>
              <a:rPr lang="en-US" altLang="zh-TW" sz="1400" dirty="0">
                <a:solidFill>
                  <a:srgbClr val="303030"/>
                </a:solidFill>
                <a:latin typeface="Consolas" panose="020B0609020204030204" pitchFamily="49" charset="0"/>
              </a:rPr>
              <a:t> 17         </a:t>
            </a:r>
            <a:r>
              <a:rPr lang="en-US" altLang="zh-TW" sz="1400" b="1" dirty="0">
                <a:solidFill>
                  <a:srgbClr val="BB7977"/>
                </a:solidFill>
                <a:latin typeface="Consolas" panose="020B0609020204030204" pitchFamily="49" charset="0"/>
              </a:rPr>
              <a:t>return</a:t>
            </a:r>
            <a:r>
              <a:rPr lang="en-US" altLang="zh-TW" sz="1400" dirty="0">
                <a:solidFill>
                  <a:srgbClr val="BB7977"/>
                </a:solidFill>
                <a:latin typeface="Consolas" panose="020B0609020204030204" pitchFamily="49" charset="0"/>
              </a:rPr>
              <a:t> </a:t>
            </a:r>
            <a:r>
              <a:rPr lang="en-US" altLang="zh-TW" sz="1400" b="1" dirty="0">
                <a:solidFill>
                  <a:srgbClr val="FF0080"/>
                </a:solidFill>
                <a:latin typeface="Consolas" panose="020B0609020204030204" pitchFamily="49" charset="0"/>
              </a:rPr>
              <a:t>-</a:t>
            </a:r>
            <a:r>
              <a:rPr lang="en-US" altLang="zh-TW" sz="1400" b="1" dirty="0">
                <a:solidFill>
                  <a:srgbClr val="800080"/>
                </a:solidFill>
                <a:latin typeface="Consolas" panose="020B0609020204030204" pitchFamily="49" charset="0"/>
              </a:rPr>
              <a:t>1</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r>
              <a:rPr lang="zh-TW" altLang="en-US" sz="1400" dirty="0">
                <a:solidFill>
                  <a:srgbClr val="303030"/>
                </a:solidFill>
                <a:latin typeface="Consolas" panose="020B0609020204030204" pitchFamily="49" charset="0"/>
              </a:rPr>
              <a:t> </a:t>
            </a:r>
            <a:r>
              <a:rPr lang="en-US" altLang="zh-TW" sz="1400" dirty="0">
                <a:solidFill>
                  <a:srgbClr val="303030"/>
                </a:solidFill>
                <a:latin typeface="Consolas" panose="020B0609020204030204" pitchFamily="49" charset="0"/>
              </a:rPr>
              <a:t>18     </a:t>
            </a:r>
            <a:r>
              <a:rPr lang="en-US" altLang="zh-TW" sz="1400" b="1" dirty="0">
                <a:solidFill>
                  <a:srgbClr val="FF0080"/>
                </a:solidFill>
                <a:latin typeface="Consolas" panose="020B0609020204030204" pitchFamily="49" charset="0"/>
              </a:rPr>
              <a:t>}</a:t>
            </a:r>
            <a:endParaRPr lang="zh-TW" altLang="en-US" sz="1400" dirty="0">
              <a:solidFill>
                <a:srgbClr val="FF0080"/>
              </a:solidFill>
              <a:latin typeface="Consolas" panose="020B0609020204030204" pitchFamily="49" charset="0"/>
            </a:endParaRPr>
          </a:p>
          <a:p>
            <a:r>
              <a:rPr lang="zh-TW" altLang="en-US" sz="1400" dirty="0">
                <a:solidFill>
                  <a:srgbClr val="303030"/>
                </a:solidFill>
                <a:latin typeface="Consolas" panose="020B0609020204030204" pitchFamily="49" charset="0"/>
              </a:rPr>
              <a:t> </a:t>
            </a:r>
            <a:r>
              <a:rPr lang="en-US" altLang="zh-TW" sz="1400" dirty="0">
                <a:solidFill>
                  <a:srgbClr val="303030"/>
                </a:solidFill>
                <a:latin typeface="Consolas" panose="020B0609020204030204" pitchFamily="49" charset="0"/>
              </a:rPr>
              <a:t>19 </a:t>
            </a:r>
          </a:p>
          <a:p>
            <a:r>
              <a:rPr lang="en-US" altLang="zh-TW" sz="1400" dirty="0">
                <a:solidFill>
                  <a:srgbClr val="303030"/>
                </a:solidFill>
                <a:latin typeface="Consolas" panose="020B0609020204030204" pitchFamily="49" charset="0"/>
              </a:rPr>
              <a:t> 20 </a:t>
            </a:r>
            <a:r>
              <a:rPr lang="en-US" altLang="zh-TW" sz="1400" dirty="0">
                <a:solidFill>
                  <a:srgbClr val="000000"/>
                </a:solidFill>
                <a:latin typeface="Consolas" panose="020B0609020204030204" pitchFamily="49" charset="0"/>
              </a:rPr>
              <a:t>    </a:t>
            </a:r>
            <a:r>
              <a:rPr lang="en-US" altLang="zh-TW" sz="1400" dirty="0" err="1">
                <a:solidFill>
                  <a:srgbClr val="000000"/>
                </a:solidFill>
                <a:latin typeface="Consolas" panose="020B0609020204030204" pitchFamily="49" charset="0"/>
              </a:rPr>
              <a:t>fdOut</a:t>
            </a:r>
            <a:r>
              <a:rPr lang="en-US" altLang="zh-TW" sz="1400" dirty="0">
                <a:solidFill>
                  <a:srgbClr val="000000"/>
                </a:solidFill>
                <a:latin typeface="Consolas" panose="020B0609020204030204" pitchFamily="49" charset="0"/>
              </a:rPr>
              <a:t> </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4466"/>
                </a:solidFill>
                <a:latin typeface="Consolas" panose="020B0609020204030204" pitchFamily="49" charset="0"/>
              </a:rPr>
              <a:t>open</a:t>
            </a:r>
            <a:r>
              <a:rPr lang="en-US" altLang="zh-TW" sz="1400" b="1" dirty="0">
                <a:solidFill>
                  <a:srgbClr val="FF0080"/>
                </a:solidFill>
                <a:latin typeface="Consolas" panose="020B0609020204030204" pitchFamily="49" charset="0"/>
              </a:rPr>
              <a:t>(</a:t>
            </a:r>
            <a:r>
              <a:rPr lang="en-US" altLang="zh-TW" sz="1400" dirty="0" err="1">
                <a:solidFill>
                  <a:srgbClr val="000000"/>
                </a:solidFill>
                <a:latin typeface="Consolas" panose="020B0609020204030204" pitchFamily="49" charset="0"/>
              </a:rPr>
              <a:t>outFilename</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O_WRONLY </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O_CREAT </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O_TRUNC</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S_IRWXU</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p>
          <a:p>
            <a:r>
              <a:rPr lang="en-US" altLang="zh-TW" sz="1400" dirty="0">
                <a:solidFill>
                  <a:srgbClr val="303030"/>
                </a:solidFill>
                <a:latin typeface="Consolas" panose="020B0609020204030204" pitchFamily="49" charset="0"/>
              </a:rPr>
              <a:t> 21     </a:t>
            </a:r>
            <a:r>
              <a:rPr lang="en-US" altLang="zh-TW" sz="1400" b="1" dirty="0">
                <a:solidFill>
                  <a:srgbClr val="BB7977"/>
                </a:solidFill>
                <a:latin typeface="Consolas" panose="020B0609020204030204" pitchFamily="49" charset="0"/>
              </a:rPr>
              <a:t>if</a:t>
            </a:r>
            <a:r>
              <a:rPr lang="en-US" altLang="zh-TW" sz="1400" dirty="0">
                <a:solidFill>
                  <a:srgbClr val="BB7977"/>
                </a:solidFill>
                <a:latin typeface="Consolas" panose="020B0609020204030204" pitchFamily="49" charset="0"/>
              </a:rPr>
              <a:t> </a:t>
            </a:r>
            <a:r>
              <a:rPr lang="en-US" altLang="zh-TW" sz="1400" b="1" dirty="0">
                <a:solidFill>
                  <a:srgbClr val="FF0080"/>
                </a:solidFill>
                <a:latin typeface="Consolas" panose="020B0609020204030204" pitchFamily="49" charset="0"/>
              </a:rPr>
              <a:t>(</a:t>
            </a:r>
            <a:r>
              <a:rPr lang="en-US" altLang="zh-TW" sz="1400" dirty="0" err="1">
                <a:solidFill>
                  <a:srgbClr val="000000"/>
                </a:solidFill>
                <a:latin typeface="Consolas" panose="020B0609020204030204" pitchFamily="49" charset="0"/>
              </a:rPr>
              <a:t>fdOut</a:t>
            </a:r>
            <a:r>
              <a:rPr lang="en-US" altLang="zh-TW" sz="1400" dirty="0">
                <a:solidFill>
                  <a:srgbClr val="000000"/>
                </a:solidFill>
                <a:latin typeface="Consolas" panose="020B0609020204030204" pitchFamily="49" charset="0"/>
              </a:rPr>
              <a:t> </a:t>
            </a:r>
            <a:r>
              <a:rPr lang="en-US" altLang="zh-TW" sz="1400" b="1" dirty="0">
                <a:solidFill>
                  <a:srgbClr val="FF0080"/>
                </a:solidFill>
                <a:latin typeface="Consolas" panose="020B0609020204030204" pitchFamily="49" charset="0"/>
              </a:rPr>
              <a:t>== -</a:t>
            </a:r>
            <a:r>
              <a:rPr lang="en-US" altLang="zh-TW" sz="1400" b="1" dirty="0">
                <a:solidFill>
                  <a:srgbClr val="800080"/>
                </a:solidFill>
                <a:latin typeface="Consolas" panose="020B0609020204030204" pitchFamily="49" charset="0"/>
              </a:rPr>
              <a:t>1</a:t>
            </a:r>
            <a:r>
              <a:rPr lang="en-US" altLang="zh-TW" sz="1400" b="1" dirty="0">
                <a:solidFill>
                  <a:srgbClr val="FF0080"/>
                </a:solidFill>
                <a:latin typeface="Consolas" panose="020B0609020204030204" pitchFamily="49" charset="0"/>
              </a:rPr>
              <a:t>) {</a:t>
            </a:r>
            <a:endParaRPr lang="en-US" altLang="zh-TW" sz="1400" dirty="0">
              <a:solidFill>
                <a:srgbClr val="FF0080"/>
              </a:solidFill>
              <a:latin typeface="Consolas" panose="020B0609020204030204" pitchFamily="49" charset="0"/>
            </a:endParaRPr>
          </a:p>
          <a:p>
            <a:r>
              <a:rPr lang="en-US" altLang="zh-TW" sz="1400" dirty="0">
                <a:solidFill>
                  <a:srgbClr val="303030"/>
                </a:solidFill>
                <a:latin typeface="Consolas" panose="020B0609020204030204" pitchFamily="49" charset="0"/>
              </a:rPr>
              <a:t> 22         </a:t>
            </a:r>
            <a:r>
              <a:rPr lang="en-US" altLang="zh-TW" sz="1400" dirty="0" err="1">
                <a:solidFill>
                  <a:srgbClr val="004466"/>
                </a:solidFill>
                <a:latin typeface="Consolas" panose="020B0609020204030204" pitchFamily="49" charset="0"/>
              </a:rPr>
              <a:t>printf</a:t>
            </a:r>
            <a:r>
              <a:rPr lang="en-US" altLang="zh-TW" sz="1400" b="1" dirty="0">
                <a:solidFill>
                  <a:srgbClr val="FF0080"/>
                </a:solidFill>
                <a:latin typeface="Consolas" panose="020B0609020204030204" pitchFamily="49" charset="0"/>
              </a:rPr>
              <a:t>(</a:t>
            </a:r>
            <a:r>
              <a:rPr lang="en-US" altLang="zh-TW" sz="1400" dirty="0">
                <a:solidFill>
                  <a:srgbClr val="A68500"/>
                </a:solidFill>
                <a:latin typeface="Consolas" panose="020B0609020204030204" pitchFamily="49" charset="0"/>
              </a:rPr>
              <a:t>"%s creation failed.</a:t>
            </a:r>
            <a:r>
              <a:rPr lang="en-US" altLang="zh-TW" sz="1400" b="1" dirty="0">
                <a:solidFill>
                  <a:srgbClr val="FF00FF"/>
                </a:solidFill>
                <a:latin typeface="Consolas" panose="020B0609020204030204" pitchFamily="49" charset="0"/>
              </a:rPr>
              <a:t>\n</a:t>
            </a:r>
            <a:r>
              <a:rPr lang="en-US" altLang="zh-TW" sz="1400" dirty="0">
                <a:solidFill>
                  <a:srgbClr val="A68500"/>
                </a:solidFill>
                <a:latin typeface="Consolas" panose="020B0609020204030204" pitchFamily="49" charset="0"/>
              </a:rPr>
              <a:t>"</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err="1">
                <a:solidFill>
                  <a:srgbClr val="000000"/>
                </a:solidFill>
                <a:latin typeface="Consolas" panose="020B0609020204030204" pitchFamily="49" charset="0"/>
              </a:rPr>
              <a:t>outFilename</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r>
              <a:rPr lang="en-US" altLang="zh-TW" sz="1400" dirty="0">
                <a:solidFill>
                  <a:srgbClr val="303030"/>
                </a:solidFill>
                <a:latin typeface="Consolas" panose="020B0609020204030204" pitchFamily="49" charset="0"/>
              </a:rPr>
              <a:t> 23         </a:t>
            </a:r>
            <a:r>
              <a:rPr lang="en-US" altLang="zh-TW" sz="1400" b="1" dirty="0">
                <a:solidFill>
                  <a:srgbClr val="BB7977"/>
                </a:solidFill>
                <a:latin typeface="Consolas" panose="020B0609020204030204" pitchFamily="49" charset="0"/>
              </a:rPr>
              <a:t>return</a:t>
            </a:r>
            <a:r>
              <a:rPr lang="en-US" altLang="zh-TW" sz="1400" dirty="0">
                <a:solidFill>
                  <a:srgbClr val="BB7977"/>
                </a:solidFill>
                <a:latin typeface="Consolas" panose="020B0609020204030204" pitchFamily="49" charset="0"/>
              </a:rPr>
              <a:t> </a:t>
            </a:r>
            <a:r>
              <a:rPr lang="en-US" altLang="zh-TW" sz="1400" b="1" dirty="0">
                <a:solidFill>
                  <a:srgbClr val="FF0080"/>
                </a:solidFill>
                <a:latin typeface="Consolas" panose="020B0609020204030204" pitchFamily="49" charset="0"/>
              </a:rPr>
              <a:t>-</a:t>
            </a:r>
            <a:r>
              <a:rPr lang="en-US" altLang="zh-TW" sz="1400" b="1" dirty="0">
                <a:solidFill>
                  <a:srgbClr val="800080"/>
                </a:solidFill>
                <a:latin typeface="Consolas" panose="020B0609020204030204" pitchFamily="49" charset="0"/>
              </a:rPr>
              <a:t>1</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r>
              <a:rPr lang="zh-TW" altLang="en-US" sz="1400" dirty="0">
                <a:solidFill>
                  <a:srgbClr val="303030"/>
                </a:solidFill>
                <a:latin typeface="Consolas" panose="020B0609020204030204" pitchFamily="49" charset="0"/>
              </a:rPr>
              <a:t> </a:t>
            </a:r>
            <a:r>
              <a:rPr lang="en-US" altLang="zh-TW" sz="1400" dirty="0">
                <a:solidFill>
                  <a:srgbClr val="303030"/>
                </a:solidFill>
                <a:latin typeface="Consolas" panose="020B0609020204030204" pitchFamily="49" charset="0"/>
              </a:rPr>
              <a:t>24     </a:t>
            </a:r>
            <a:r>
              <a:rPr lang="en-US" altLang="zh-TW" sz="1400" b="1" dirty="0">
                <a:solidFill>
                  <a:srgbClr val="FF0080"/>
                </a:solidFill>
                <a:latin typeface="Consolas" panose="020B0609020204030204" pitchFamily="49" charset="0"/>
              </a:rPr>
              <a:t>}</a:t>
            </a:r>
            <a:endParaRPr lang="zh-TW" altLang="en-US" sz="1400" dirty="0">
              <a:solidFill>
                <a:srgbClr val="FF0080"/>
              </a:solidFill>
              <a:latin typeface="Consolas" panose="020B0609020204030204" pitchFamily="49" charset="0"/>
            </a:endParaRPr>
          </a:p>
          <a:p>
            <a:r>
              <a:rPr lang="zh-TW" altLang="en-US" sz="1400" dirty="0">
                <a:solidFill>
                  <a:srgbClr val="303030"/>
                </a:solidFill>
                <a:latin typeface="Consolas" panose="020B0609020204030204" pitchFamily="49" charset="0"/>
              </a:rPr>
              <a:t> </a:t>
            </a:r>
            <a:r>
              <a:rPr lang="en-US" altLang="zh-TW" sz="1400" dirty="0">
                <a:solidFill>
                  <a:srgbClr val="303030"/>
                </a:solidFill>
                <a:latin typeface="Consolas" panose="020B0609020204030204" pitchFamily="49" charset="0"/>
              </a:rPr>
              <a:t>25 </a:t>
            </a:r>
          </a:p>
          <a:p>
            <a:endParaRPr lang="en-US" altLang="zh-TW" sz="1400" dirty="0">
              <a:solidFill>
                <a:srgbClr val="303030"/>
              </a:solidFill>
              <a:latin typeface="Consolas" panose="020B0609020204030204" pitchFamily="49" charset="0"/>
            </a:endParaRPr>
          </a:p>
        </p:txBody>
      </p:sp>
    </p:spTree>
    <p:extLst>
      <p:ext uri="{BB962C8B-B14F-4D97-AF65-F5344CB8AC3E}">
        <p14:creationId xmlns:p14="http://schemas.microsoft.com/office/powerpoint/2010/main" val="51421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244543" y="1708986"/>
            <a:ext cx="7388435" cy="2462213"/>
          </a:xfrm>
          <a:prstGeom prst="rect">
            <a:avLst/>
          </a:prstGeom>
          <a:solidFill>
            <a:schemeClr val="bg1">
              <a:lumMod val="85000"/>
            </a:schemeClr>
          </a:solidFill>
        </p:spPr>
        <p:txBody>
          <a:bodyPr wrap="square">
            <a:spAutoFit/>
          </a:bodyPr>
          <a:lstStyle/>
          <a:p>
            <a:pPr lvl="0"/>
            <a:r>
              <a:rPr lang="en-US" altLang="zh-TW" sz="1400" dirty="0">
                <a:solidFill>
                  <a:srgbClr val="303030"/>
                </a:solidFill>
                <a:latin typeface="Consolas" panose="020B0609020204030204" pitchFamily="49" charset="0"/>
              </a:rPr>
              <a:t> 26     </a:t>
            </a:r>
            <a:r>
              <a:rPr lang="en-US" altLang="zh-TW" sz="1400" b="1" dirty="0">
                <a:solidFill>
                  <a:srgbClr val="BB7977"/>
                </a:solidFill>
                <a:latin typeface="Consolas" panose="020B0609020204030204" pitchFamily="49" charset="0"/>
              </a:rPr>
              <a:t>do</a:t>
            </a:r>
            <a:r>
              <a:rPr lang="en-US" altLang="zh-TW" sz="1400" dirty="0">
                <a:solidFill>
                  <a:srgbClr val="BB7977"/>
                </a:solidFill>
                <a:latin typeface="Consolas" panose="020B0609020204030204" pitchFamily="49" charset="0"/>
              </a:rPr>
              <a:t> </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pPr lvl="0"/>
            <a:r>
              <a:rPr lang="en-US" altLang="zh-TW" sz="1400" dirty="0">
                <a:solidFill>
                  <a:srgbClr val="303030"/>
                </a:solidFill>
                <a:latin typeface="Consolas" panose="020B0609020204030204" pitchFamily="49" charset="0"/>
              </a:rPr>
              <a:t> 27 </a:t>
            </a:r>
            <a:r>
              <a:rPr lang="en-US" altLang="zh-TW" sz="1400" dirty="0">
                <a:solidFill>
                  <a:srgbClr val="000000"/>
                </a:solidFill>
                <a:latin typeface="Consolas" panose="020B0609020204030204" pitchFamily="49" charset="0"/>
              </a:rPr>
              <a:t>        count </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4466"/>
                </a:solidFill>
                <a:latin typeface="Consolas" panose="020B0609020204030204" pitchFamily="49" charset="0"/>
              </a:rPr>
              <a:t>read</a:t>
            </a:r>
            <a:r>
              <a:rPr lang="en-US" altLang="zh-TW" sz="1400" b="1" dirty="0">
                <a:solidFill>
                  <a:srgbClr val="FF0080"/>
                </a:solidFill>
                <a:latin typeface="Consolas" panose="020B0609020204030204" pitchFamily="49" charset="0"/>
              </a:rPr>
              <a:t>(</a:t>
            </a:r>
            <a:r>
              <a:rPr lang="en-US" altLang="zh-TW" sz="1400" dirty="0" err="1">
                <a:solidFill>
                  <a:srgbClr val="000000"/>
                </a:solidFill>
                <a:latin typeface="Consolas" panose="020B0609020204030204" pitchFamily="49" charset="0"/>
              </a:rPr>
              <a:t>fdIn</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err="1">
                <a:solidFill>
                  <a:srgbClr val="000000"/>
                </a:solidFill>
                <a:latin typeface="Consolas" panose="020B0609020204030204" pitchFamily="49" charset="0"/>
              </a:rPr>
              <a:t>buf</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BUFSIZE</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pPr lvl="0"/>
            <a:r>
              <a:rPr lang="en-US" altLang="zh-TW" sz="1400" dirty="0">
                <a:solidFill>
                  <a:srgbClr val="303030"/>
                </a:solidFill>
                <a:latin typeface="Consolas" panose="020B0609020204030204" pitchFamily="49" charset="0"/>
              </a:rPr>
              <a:t> 28         </a:t>
            </a:r>
            <a:r>
              <a:rPr lang="en-US" altLang="zh-TW" sz="1400" dirty="0" err="1">
                <a:solidFill>
                  <a:srgbClr val="004466"/>
                </a:solidFill>
                <a:latin typeface="Consolas" panose="020B0609020204030204" pitchFamily="49" charset="0"/>
              </a:rPr>
              <a:t>printf</a:t>
            </a:r>
            <a:r>
              <a:rPr lang="en-US" altLang="zh-TW" sz="1400" b="1" dirty="0">
                <a:solidFill>
                  <a:srgbClr val="FF0080"/>
                </a:solidFill>
                <a:latin typeface="Consolas" panose="020B0609020204030204" pitchFamily="49" charset="0"/>
              </a:rPr>
              <a:t>(</a:t>
            </a:r>
            <a:r>
              <a:rPr lang="en-US" altLang="zh-TW" sz="1400" dirty="0">
                <a:solidFill>
                  <a:srgbClr val="A68500"/>
                </a:solidFill>
                <a:latin typeface="Consolas" panose="020B0609020204030204" pitchFamily="49" charset="0"/>
              </a:rPr>
              <a:t>"Read %d bytes</a:t>
            </a:r>
            <a:r>
              <a:rPr lang="en-US" altLang="zh-TW" sz="1400" b="1" dirty="0">
                <a:solidFill>
                  <a:srgbClr val="FF00FF"/>
                </a:solidFill>
                <a:latin typeface="Consolas" panose="020B0609020204030204" pitchFamily="49" charset="0"/>
              </a:rPr>
              <a:t>\n</a:t>
            </a:r>
            <a:r>
              <a:rPr lang="en-US" altLang="zh-TW" sz="1400" dirty="0">
                <a:solidFill>
                  <a:srgbClr val="A68500"/>
                </a:solidFill>
                <a:latin typeface="Consolas" panose="020B0609020204030204" pitchFamily="49" charset="0"/>
              </a:rPr>
              <a:t>"</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count</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pPr lvl="0"/>
            <a:r>
              <a:rPr lang="en-US" altLang="zh-TW" sz="1400" dirty="0">
                <a:solidFill>
                  <a:srgbClr val="303030"/>
                </a:solidFill>
                <a:latin typeface="Consolas" panose="020B0609020204030204" pitchFamily="49" charset="0"/>
              </a:rPr>
              <a:t> 29 </a:t>
            </a:r>
            <a:r>
              <a:rPr lang="en-US" altLang="zh-TW" sz="1400" dirty="0">
                <a:solidFill>
                  <a:srgbClr val="000000"/>
                </a:solidFill>
                <a:latin typeface="Consolas" panose="020B0609020204030204" pitchFamily="49" charset="0"/>
              </a:rPr>
              <a:t>        count </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4466"/>
                </a:solidFill>
                <a:latin typeface="Consolas" panose="020B0609020204030204" pitchFamily="49" charset="0"/>
              </a:rPr>
              <a:t>write</a:t>
            </a:r>
            <a:r>
              <a:rPr lang="en-US" altLang="zh-TW" sz="1400" b="1" dirty="0">
                <a:solidFill>
                  <a:srgbClr val="FF0080"/>
                </a:solidFill>
                <a:latin typeface="Consolas" panose="020B0609020204030204" pitchFamily="49" charset="0"/>
              </a:rPr>
              <a:t>(</a:t>
            </a:r>
            <a:r>
              <a:rPr lang="en-US" altLang="zh-TW" sz="1400" dirty="0" err="1">
                <a:solidFill>
                  <a:srgbClr val="000000"/>
                </a:solidFill>
                <a:latin typeface="Consolas" panose="020B0609020204030204" pitchFamily="49" charset="0"/>
              </a:rPr>
              <a:t>fdOut</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err="1">
                <a:solidFill>
                  <a:srgbClr val="000000"/>
                </a:solidFill>
                <a:latin typeface="Consolas" panose="020B0609020204030204" pitchFamily="49" charset="0"/>
              </a:rPr>
              <a:t>buf</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count</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pPr lvl="0"/>
            <a:r>
              <a:rPr lang="en-US" altLang="zh-TW" sz="1400" dirty="0">
                <a:solidFill>
                  <a:srgbClr val="303030"/>
                </a:solidFill>
                <a:latin typeface="Consolas" panose="020B0609020204030204" pitchFamily="49" charset="0"/>
              </a:rPr>
              <a:t> 30         </a:t>
            </a:r>
            <a:r>
              <a:rPr lang="en-US" altLang="zh-TW" sz="1400" dirty="0" err="1">
                <a:solidFill>
                  <a:srgbClr val="004466"/>
                </a:solidFill>
                <a:latin typeface="Consolas" panose="020B0609020204030204" pitchFamily="49" charset="0"/>
              </a:rPr>
              <a:t>printf</a:t>
            </a:r>
            <a:r>
              <a:rPr lang="en-US" altLang="zh-TW" sz="1400" b="1" dirty="0">
                <a:solidFill>
                  <a:srgbClr val="FF0080"/>
                </a:solidFill>
                <a:latin typeface="Consolas" panose="020B0609020204030204" pitchFamily="49" charset="0"/>
              </a:rPr>
              <a:t>(</a:t>
            </a:r>
            <a:r>
              <a:rPr lang="en-US" altLang="zh-TW" sz="1400" dirty="0">
                <a:solidFill>
                  <a:srgbClr val="A68500"/>
                </a:solidFill>
                <a:latin typeface="Consolas" panose="020B0609020204030204" pitchFamily="49" charset="0"/>
              </a:rPr>
              <a:t>"Write %d bytes</a:t>
            </a:r>
            <a:r>
              <a:rPr lang="en-US" altLang="zh-TW" sz="1400" b="1" dirty="0">
                <a:solidFill>
                  <a:srgbClr val="FF00FF"/>
                </a:solidFill>
                <a:latin typeface="Consolas" panose="020B0609020204030204" pitchFamily="49" charset="0"/>
              </a:rPr>
              <a:t>\n</a:t>
            </a:r>
            <a:r>
              <a:rPr lang="en-US" altLang="zh-TW" sz="1400" dirty="0">
                <a:solidFill>
                  <a:srgbClr val="A68500"/>
                </a:solidFill>
                <a:latin typeface="Consolas" panose="020B0609020204030204" pitchFamily="49" charset="0"/>
              </a:rPr>
              <a:t>"</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count</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pPr lvl="0"/>
            <a:r>
              <a:rPr lang="en-US" altLang="zh-TW" sz="1400" dirty="0">
                <a:solidFill>
                  <a:srgbClr val="303030"/>
                </a:solidFill>
                <a:latin typeface="Consolas" panose="020B0609020204030204" pitchFamily="49" charset="0"/>
              </a:rPr>
              <a:t> 31     </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b="1" dirty="0">
                <a:solidFill>
                  <a:srgbClr val="BB7977"/>
                </a:solidFill>
                <a:latin typeface="Consolas" panose="020B0609020204030204" pitchFamily="49" charset="0"/>
              </a:rPr>
              <a:t>while</a:t>
            </a:r>
            <a:r>
              <a:rPr lang="en-US" altLang="zh-TW" sz="1400" dirty="0">
                <a:solidFill>
                  <a:srgbClr val="BB7977"/>
                </a:solidFill>
                <a:latin typeface="Consolas" panose="020B0609020204030204" pitchFamily="49" charset="0"/>
              </a:rPr>
              <a:t> </a:t>
            </a:r>
            <a:r>
              <a:rPr lang="en-US" altLang="zh-TW" sz="1400" b="1" dirty="0">
                <a:solidFill>
                  <a:srgbClr val="FF0080"/>
                </a:solidFill>
                <a:latin typeface="Consolas" panose="020B0609020204030204" pitchFamily="49" charset="0"/>
              </a:rPr>
              <a:t>(</a:t>
            </a:r>
            <a:r>
              <a:rPr lang="en-US" altLang="zh-TW" sz="1400" dirty="0">
                <a:solidFill>
                  <a:srgbClr val="000000"/>
                </a:solidFill>
                <a:latin typeface="Consolas" panose="020B0609020204030204" pitchFamily="49" charset="0"/>
              </a:rPr>
              <a:t>count </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r>
              <a:rPr lang="en-US" altLang="zh-TW" sz="1400" dirty="0">
                <a:solidFill>
                  <a:srgbClr val="000000"/>
                </a:solidFill>
                <a:latin typeface="Consolas" panose="020B0609020204030204" pitchFamily="49" charset="0"/>
              </a:rPr>
              <a:t>BUFSIZE</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pPr lvl="0"/>
            <a:r>
              <a:rPr lang="zh-TW" altLang="en-US" sz="1400" dirty="0">
                <a:solidFill>
                  <a:srgbClr val="303030"/>
                </a:solidFill>
                <a:latin typeface="Consolas" panose="020B0609020204030204" pitchFamily="49" charset="0"/>
              </a:rPr>
              <a:t> </a:t>
            </a:r>
            <a:r>
              <a:rPr lang="en-US" altLang="zh-TW" sz="1400" dirty="0">
                <a:solidFill>
                  <a:srgbClr val="303030"/>
                </a:solidFill>
                <a:latin typeface="Consolas" panose="020B0609020204030204" pitchFamily="49" charset="0"/>
              </a:rPr>
              <a:t>32 </a:t>
            </a:r>
          </a:p>
          <a:p>
            <a:pPr lvl="0"/>
            <a:r>
              <a:rPr lang="en-US" altLang="zh-TW" sz="1400" dirty="0">
                <a:solidFill>
                  <a:srgbClr val="303030"/>
                </a:solidFill>
                <a:latin typeface="Consolas" panose="020B0609020204030204" pitchFamily="49" charset="0"/>
              </a:rPr>
              <a:t> 33     </a:t>
            </a:r>
            <a:r>
              <a:rPr lang="en-US" altLang="zh-TW" sz="1400" dirty="0">
                <a:solidFill>
                  <a:srgbClr val="004466"/>
                </a:solidFill>
                <a:latin typeface="Consolas" panose="020B0609020204030204" pitchFamily="49" charset="0"/>
              </a:rPr>
              <a:t>close</a:t>
            </a:r>
            <a:r>
              <a:rPr lang="en-US" altLang="zh-TW" sz="1400" b="1" dirty="0">
                <a:solidFill>
                  <a:srgbClr val="FF0080"/>
                </a:solidFill>
                <a:latin typeface="Consolas" panose="020B0609020204030204" pitchFamily="49" charset="0"/>
              </a:rPr>
              <a:t>(</a:t>
            </a:r>
            <a:r>
              <a:rPr lang="en-US" altLang="zh-TW" sz="1400" dirty="0" err="1">
                <a:solidFill>
                  <a:srgbClr val="000000"/>
                </a:solidFill>
                <a:latin typeface="Consolas" panose="020B0609020204030204" pitchFamily="49" charset="0"/>
              </a:rPr>
              <a:t>fdIn</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pPr lvl="0"/>
            <a:r>
              <a:rPr lang="en-US" altLang="zh-TW" sz="1400" dirty="0">
                <a:solidFill>
                  <a:srgbClr val="303030"/>
                </a:solidFill>
                <a:latin typeface="Consolas" panose="020B0609020204030204" pitchFamily="49" charset="0"/>
              </a:rPr>
              <a:t> 34     </a:t>
            </a:r>
            <a:r>
              <a:rPr lang="en-US" altLang="zh-TW" sz="1400" dirty="0">
                <a:solidFill>
                  <a:srgbClr val="004466"/>
                </a:solidFill>
                <a:latin typeface="Consolas" panose="020B0609020204030204" pitchFamily="49" charset="0"/>
              </a:rPr>
              <a:t>close</a:t>
            </a:r>
            <a:r>
              <a:rPr lang="en-US" altLang="zh-TW" sz="1400" b="1" dirty="0">
                <a:solidFill>
                  <a:srgbClr val="FF0080"/>
                </a:solidFill>
                <a:latin typeface="Consolas" panose="020B0609020204030204" pitchFamily="49" charset="0"/>
              </a:rPr>
              <a:t>(</a:t>
            </a:r>
            <a:r>
              <a:rPr lang="en-US" altLang="zh-TW" sz="1400" dirty="0" err="1">
                <a:solidFill>
                  <a:srgbClr val="000000"/>
                </a:solidFill>
                <a:latin typeface="Consolas" panose="020B0609020204030204" pitchFamily="49" charset="0"/>
              </a:rPr>
              <a:t>fdOut</a:t>
            </a:r>
            <a:r>
              <a:rPr lang="en-US" altLang="zh-TW" sz="1400" b="1" dirty="0">
                <a:solidFill>
                  <a:srgbClr val="FF0080"/>
                </a:solidFill>
                <a:latin typeface="Consolas" panose="020B0609020204030204" pitchFamily="49" charset="0"/>
              </a:rPr>
              <a:t>);</a:t>
            </a:r>
            <a:endParaRPr lang="en-US" altLang="zh-TW" sz="1400" dirty="0">
              <a:solidFill>
                <a:srgbClr val="FF0080"/>
              </a:solidFill>
              <a:latin typeface="Consolas" panose="020B0609020204030204" pitchFamily="49" charset="0"/>
            </a:endParaRPr>
          </a:p>
          <a:p>
            <a:pPr lvl="0"/>
            <a:r>
              <a:rPr lang="en-US" altLang="zh-TW" sz="1400" dirty="0">
                <a:solidFill>
                  <a:srgbClr val="303030"/>
                </a:solidFill>
                <a:latin typeface="Consolas" panose="020B0609020204030204" pitchFamily="49" charset="0"/>
              </a:rPr>
              <a:t> 35     </a:t>
            </a:r>
            <a:r>
              <a:rPr lang="en-US" altLang="zh-TW" sz="1400" b="1" dirty="0">
                <a:solidFill>
                  <a:srgbClr val="BB7977"/>
                </a:solidFill>
                <a:latin typeface="Consolas" panose="020B0609020204030204" pitchFamily="49" charset="0"/>
              </a:rPr>
              <a:t>return</a:t>
            </a:r>
            <a:r>
              <a:rPr lang="en-US" altLang="zh-TW" sz="1400" dirty="0">
                <a:solidFill>
                  <a:srgbClr val="BB7977"/>
                </a:solidFill>
                <a:latin typeface="Consolas" panose="020B0609020204030204" pitchFamily="49" charset="0"/>
              </a:rPr>
              <a:t> </a:t>
            </a:r>
            <a:r>
              <a:rPr lang="en-US" altLang="zh-TW" sz="1400" b="1" dirty="0">
                <a:solidFill>
                  <a:srgbClr val="800080"/>
                </a:solidFill>
                <a:latin typeface="Consolas" panose="020B0609020204030204" pitchFamily="49" charset="0"/>
              </a:rPr>
              <a:t>0</a:t>
            </a:r>
            <a:r>
              <a:rPr lang="en-US" altLang="zh-TW" sz="1400" b="1" dirty="0">
                <a:solidFill>
                  <a:srgbClr val="FF0080"/>
                </a:solidFill>
                <a:latin typeface="Consolas" panose="020B0609020204030204" pitchFamily="49" charset="0"/>
              </a:rPr>
              <a:t>;</a:t>
            </a:r>
            <a:r>
              <a:rPr lang="en-US" altLang="zh-TW" sz="1400" dirty="0">
                <a:solidFill>
                  <a:srgbClr val="FF0080"/>
                </a:solidFill>
                <a:latin typeface="Consolas" panose="020B0609020204030204" pitchFamily="49" charset="0"/>
              </a:rPr>
              <a:t> </a:t>
            </a:r>
          </a:p>
          <a:p>
            <a:pPr lvl="0"/>
            <a:r>
              <a:rPr lang="zh-TW" altLang="en-US" sz="1400" dirty="0">
                <a:solidFill>
                  <a:srgbClr val="303030"/>
                </a:solidFill>
                <a:latin typeface="Consolas" panose="020B0609020204030204" pitchFamily="49" charset="0"/>
              </a:rPr>
              <a:t> </a:t>
            </a:r>
            <a:r>
              <a:rPr lang="en-US" altLang="zh-TW" sz="1400" dirty="0">
                <a:solidFill>
                  <a:srgbClr val="303030"/>
                </a:solidFill>
                <a:latin typeface="Consolas" panose="020B0609020204030204" pitchFamily="49" charset="0"/>
              </a:rPr>
              <a:t>36 </a:t>
            </a:r>
            <a:r>
              <a:rPr lang="en-US" altLang="zh-TW" sz="1400" b="1" dirty="0">
                <a:solidFill>
                  <a:srgbClr val="FF0080"/>
                </a:solidFill>
                <a:latin typeface="Consolas" panose="020B0609020204030204" pitchFamily="49" charset="0"/>
              </a:rPr>
              <a:t>}</a:t>
            </a:r>
            <a:r>
              <a:rPr lang="zh-TW" altLang="en-US" sz="1400" dirty="0">
                <a:solidFill>
                  <a:srgbClr val="FF0080"/>
                </a:solidFill>
                <a:latin typeface="Consolas" panose="020B0609020204030204" pitchFamily="49" charset="0"/>
              </a:rPr>
              <a:t> </a:t>
            </a:r>
            <a:endParaRPr lang="zh-TW" altLang="en-US" sz="1200" dirty="0">
              <a:latin typeface="Arial" panose="020B0604020202020204" pitchFamily="34" charset="0"/>
              <a:cs typeface="Arial" panose="020B0604020202020204" pitchFamily="34" charset="0"/>
            </a:endParaRPr>
          </a:p>
        </p:txBody>
      </p:sp>
      <p:sp>
        <p:nvSpPr>
          <p:cNvPr id="9" name="內容版面配置區 2">
            <a:extLst>
              <a:ext uri="{FF2B5EF4-FFF2-40B4-BE49-F238E27FC236}">
                <a16:creationId xmlns:a16="http://schemas.microsoft.com/office/drawing/2014/main" id="{9F95A217-3915-433D-B133-FA282CC582B7}"/>
              </a:ext>
            </a:extLst>
          </p:cNvPr>
          <p:cNvSpPr>
            <a:spLocks noGrp="1"/>
          </p:cNvSpPr>
          <p:nvPr>
            <p:ph idx="1"/>
          </p:nvPr>
        </p:nvSpPr>
        <p:spPr>
          <a:xfrm>
            <a:off x="609599" y="1630392"/>
            <a:ext cx="3533775" cy="4694208"/>
          </a:xfrm>
        </p:spPr>
        <p:txBody>
          <a:bodyPr>
            <a:normAutofit/>
          </a:bodyPr>
          <a:lstStyle/>
          <a:p>
            <a:r>
              <a:rPr lang="zh-TW" altLang="en-US" sz="2400" dirty="0"/>
              <a:t>複製</a:t>
            </a:r>
            <a:r>
              <a:rPr lang="en-US" altLang="zh-TW" sz="2400" dirty="0"/>
              <a:t>input.dat</a:t>
            </a:r>
            <a:r>
              <a:rPr lang="zh-TW" altLang="en-US" sz="2400" dirty="0"/>
              <a:t>為</a:t>
            </a:r>
            <a:r>
              <a:rPr lang="en-US" altLang="zh-TW" sz="2400" dirty="0"/>
              <a:t>output.dat</a:t>
            </a:r>
          </a:p>
          <a:p>
            <a:r>
              <a:rPr lang="zh-TW" altLang="en-US" sz="2400" dirty="0"/>
              <a:t>作法</a:t>
            </a:r>
            <a:endParaRPr lang="en-US" altLang="zh-TW" sz="2400" dirty="0"/>
          </a:p>
          <a:p>
            <a:pPr lvl="1"/>
            <a:r>
              <a:rPr lang="zh-TW" altLang="en-US" sz="1800" dirty="0"/>
              <a:t>每次從</a:t>
            </a:r>
            <a:r>
              <a:rPr lang="en-US" altLang="zh-TW" sz="1800" dirty="0"/>
              <a:t>input.dat</a:t>
            </a:r>
            <a:r>
              <a:rPr lang="zh-TW" altLang="en-US" sz="1800" dirty="0"/>
              <a:t>讀</a:t>
            </a:r>
            <a:r>
              <a:rPr lang="en-US" altLang="zh-TW" sz="1800" dirty="0"/>
              <a:t>BUFSIZE</a:t>
            </a:r>
            <a:r>
              <a:rPr lang="zh-TW" altLang="en-US" sz="1800" dirty="0"/>
              <a:t>的長度，然後寫入</a:t>
            </a:r>
            <a:r>
              <a:rPr lang="en-US" altLang="zh-TW" sz="1800" dirty="0"/>
              <a:t>output.dat</a:t>
            </a:r>
            <a:r>
              <a:rPr lang="zh-TW" altLang="en-US" sz="1800" dirty="0"/>
              <a:t>。</a:t>
            </a:r>
            <a:endParaRPr lang="en-US" altLang="zh-TW" sz="1800" dirty="0"/>
          </a:p>
          <a:p>
            <a:pPr lvl="1"/>
            <a:r>
              <a:rPr lang="zh-TW" altLang="en-US" sz="1800" dirty="0"/>
              <a:t>當寫入的長度不等於</a:t>
            </a:r>
            <a:r>
              <a:rPr lang="en-US" altLang="zh-TW" sz="1800" dirty="0"/>
              <a:t>BUFSIZE</a:t>
            </a:r>
            <a:r>
              <a:rPr lang="zh-TW" altLang="en-US" sz="1800" dirty="0"/>
              <a:t>時，表示已完成。</a:t>
            </a:r>
          </a:p>
        </p:txBody>
      </p:sp>
      <p:sp>
        <p:nvSpPr>
          <p:cNvPr id="10" name="標題 9">
            <a:extLst>
              <a:ext uri="{FF2B5EF4-FFF2-40B4-BE49-F238E27FC236}">
                <a16:creationId xmlns:a16="http://schemas.microsoft.com/office/drawing/2014/main" id="{C9009E65-EAAE-4D6F-9919-B9A7B9CC351F}"/>
              </a:ext>
            </a:extLst>
          </p:cNvPr>
          <p:cNvSpPr>
            <a:spLocks noGrp="1"/>
          </p:cNvSpPr>
          <p:nvPr>
            <p:ph type="title"/>
          </p:nvPr>
        </p:nvSpPr>
        <p:spPr/>
        <p:txBody>
          <a:bodyPr>
            <a:normAutofit/>
          </a:bodyPr>
          <a:lstStyle/>
          <a:p>
            <a:r>
              <a:rPr lang="en-US" altLang="zh-TW" sz="4800" dirty="0" err="1"/>
              <a:t>copyfile.c</a:t>
            </a:r>
            <a:endParaRPr lang="zh-TW" altLang="en-US" sz="4800" dirty="0"/>
          </a:p>
        </p:txBody>
      </p:sp>
    </p:spTree>
    <p:extLst>
      <p:ext uri="{BB962C8B-B14F-4D97-AF65-F5344CB8AC3E}">
        <p14:creationId xmlns:p14="http://schemas.microsoft.com/office/powerpoint/2010/main" val="99542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402458-1EFB-46F0-A4BA-1686485CF224}"/>
              </a:ext>
            </a:extLst>
          </p:cNvPr>
          <p:cNvSpPr>
            <a:spLocks noGrp="1"/>
          </p:cNvSpPr>
          <p:nvPr>
            <p:ph type="title"/>
          </p:nvPr>
        </p:nvSpPr>
        <p:spPr/>
        <p:txBody>
          <a:bodyPr/>
          <a:lstStyle/>
          <a:p>
            <a:r>
              <a:rPr lang="en-US" altLang="zh-TW" dirty="0"/>
              <a:t>Basic Standard I/O</a:t>
            </a:r>
            <a:r>
              <a:rPr lang="zh-TW" altLang="en-US" dirty="0"/>
              <a:t> </a:t>
            </a:r>
            <a:r>
              <a:rPr lang="en-US" altLang="zh-TW" dirty="0"/>
              <a:t>Functions</a:t>
            </a:r>
            <a:endParaRPr lang="zh-TW" altLang="en-US" dirty="0"/>
          </a:p>
        </p:txBody>
      </p:sp>
      <p:sp>
        <p:nvSpPr>
          <p:cNvPr id="3" name="內容版面配置區 2">
            <a:extLst>
              <a:ext uri="{FF2B5EF4-FFF2-40B4-BE49-F238E27FC236}">
                <a16:creationId xmlns:a16="http://schemas.microsoft.com/office/drawing/2014/main" id="{F873F324-8C9B-4D3C-B350-E2BF52471086}"/>
              </a:ext>
            </a:extLst>
          </p:cNvPr>
          <p:cNvSpPr>
            <a:spLocks noGrp="1"/>
          </p:cNvSpPr>
          <p:nvPr>
            <p:ph idx="1"/>
          </p:nvPr>
        </p:nvSpPr>
        <p:spPr/>
        <p:txBody>
          <a:bodyPr>
            <a:normAutofit/>
          </a:bodyPr>
          <a:lstStyle/>
          <a:p>
            <a:r>
              <a:rPr lang="en-US" altLang="zh-TW" sz="2400" dirty="0"/>
              <a:t>void </a:t>
            </a:r>
            <a:r>
              <a:rPr lang="en-US" altLang="zh-TW" sz="2400" dirty="0" err="1"/>
              <a:t>setbuf</a:t>
            </a:r>
            <a:r>
              <a:rPr lang="en-US" altLang="zh-TW" sz="2400" dirty="0"/>
              <a:t>(FILE *stream, char *</a:t>
            </a:r>
            <a:r>
              <a:rPr lang="en-US" altLang="zh-TW" sz="2400" dirty="0" err="1"/>
              <a:t>buf</a:t>
            </a:r>
            <a:r>
              <a:rPr lang="en-US" altLang="zh-TW" sz="2400" dirty="0"/>
              <a:t>);</a:t>
            </a:r>
          </a:p>
          <a:p>
            <a:r>
              <a:rPr lang="en-US" altLang="zh-TW" sz="2400" dirty="0"/>
              <a:t>FILE *</a:t>
            </a:r>
            <a:r>
              <a:rPr lang="en-US" altLang="zh-TW" sz="2400" dirty="0" err="1"/>
              <a:t>fopen</a:t>
            </a:r>
            <a:r>
              <a:rPr lang="en-US" altLang="zh-TW" sz="2400" dirty="0"/>
              <a:t>(const char *path, const char *mode);</a:t>
            </a:r>
          </a:p>
          <a:p>
            <a:r>
              <a:rPr lang="en-US" altLang="zh-TW" sz="2400" dirty="0"/>
              <a:t>int </a:t>
            </a:r>
            <a:r>
              <a:rPr lang="en-US" altLang="zh-TW" sz="2400" dirty="0" err="1"/>
              <a:t>fclose</a:t>
            </a:r>
            <a:r>
              <a:rPr lang="en-US" altLang="zh-TW" sz="2400" dirty="0"/>
              <a:t>(FILE *stream);</a:t>
            </a:r>
          </a:p>
          <a:p>
            <a:r>
              <a:rPr lang="en-US" altLang="zh-TW" sz="2400" dirty="0"/>
              <a:t>int </a:t>
            </a:r>
            <a:r>
              <a:rPr lang="en-US" altLang="zh-TW" sz="2400" dirty="0" err="1"/>
              <a:t>feof</a:t>
            </a:r>
            <a:r>
              <a:rPr lang="en-US" altLang="zh-TW" sz="2400" dirty="0"/>
              <a:t>(FILE *stream);</a:t>
            </a:r>
          </a:p>
          <a:p>
            <a:r>
              <a:rPr lang="en-US" altLang="zh-TW" sz="2400" dirty="0" err="1"/>
              <a:t>size_t</a:t>
            </a:r>
            <a:r>
              <a:rPr lang="en-US" altLang="zh-TW" sz="2400" dirty="0"/>
              <a:t> </a:t>
            </a:r>
            <a:r>
              <a:rPr lang="en-US" altLang="zh-TW" sz="2400" dirty="0" err="1"/>
              <a:t>fread</a:t>
            </a:r>
            <a:r>
              <a:rPr lang="en-US" altLang="zh-TW" sz="2400" dirty="0"/>
              <a:t>(void *</a:t>
            </a:r>
            <a:r>
              <a:rPr lang="en-US" altLang="zh-TW" sz="2400" dirty="0" err="1"/>
              <a:t>ptr</a:t>
            </a:r>
            <a:r>
              <a:rPr lang="en-US" altLang="zh-TW" sz="2400" dirty="0"/>
              <a:t>, </a:t>
            </a:r>
            <a:r>
              <a:rPr lang="en-US" altLang="zh-TW" sz="2400" dirty="0" err="1"/>
              <a:t>size_t</a:t>
            </a:r>
            <a:r>
              <a:rPr lang="en-US" altLang="zh-TW" sz="2400" dirty="0"/>
              <a:t> size, </a:t>
            </a:r>
            <a:r>
              <a:rPr lang="en-US" altLang="zh-TW" sz="2400" dirty="0" err="1"/>
              <a:t>size_t</a:t>
            </a:r>
            <a:r>
              <a:rPr lang="en-US" altLang="zh-TW" sz="2400" dirty="0"/>
              <a:t> </a:t>
            </a:r>
            <a:r>
              <a:rPr lang="en-US" altLang="zh-TW" sz="2400" dirty="0" err="1"/>
              <a:t>nmemb</a:t>
            </a:r>
            <a:r>
              <a:rPr lang="en-US" altLang="zh-TW" sz="2400" dirty="0"/>
              <a:t>, FILE *stream );</a:t>
            </a:r>
          </a:p>
          <a:p>
            <a:r>
              <a:rPr lang="en-US" altLang="zh-TW" sz="2400" dirty="0" err="1"/>
              <a:t>size_t</a:t>
            </a:r>
            <a:r>
              <a:rPr lang="en-US" altLang="zh-TW" sz="2400" dirty="0"/>
              <a:t> </a:t>
            </a:r>
            <a:r>
              <a:rPr lang="en-US" altLang="zh-TW" sz="2400" dirty="0" err="1"/>
              <a:t>fwrite</a:t>
            </a:r>
            <a:r>
              <a:rPr lang="en-US" altLang="zh-TW" sz="2400" dirty="0"/>
              <a:t>(const void *</a:t>
            </a:r>
            <a:r>
              <a:rPr lang="en-US" altLang="zh-TW" sz="2400" dirty="0" err="1"/>
              <a:t>ptr</a:t>
            </a:r>
            <a:r>
              <a:rPr lang="en-US" altLang="zh-TW" sz="2400" dirty="0"/>
              <a:t>, </a:t>
            </a:r>
            <a:r>
              <a:rPr lang="en-US" altLang="zh-TW" sz="2400" dirty="0" err="1"/>
              <a:t>size_t</a:t>
            </a:r>
            <a:r>
              <a:rPr lang="en-US" altLang="zh-TW" sz="2400" dirty="0"/>
              <a:t> size, </a:t>
            </a:r>
            <a:r>
              <a:rPr lang="en-US" altLang="zh-TW" sz="2400" dirty="0" err="1"/>
              <a:t>size_t</a:t>
            </a:r>
            <a:r>
              <a:rPr lang="en-US" altLang="zh-TW" sz="2400" dirty="0"/>
              <a:t> </a:t>
            </a:r>
            <a:r>
              <a:rPr lang="en-US" altLang="zh-TW" sz="2400" dirty="0" err="1"/>
              <a:t>nmemb</a:t>
            </a:r>
            <a:r>
              <a:rPr lang="en-US" altLang="zh-TW" sz="2400" dirty="0"/>
              <a:t>, FILE *stream);</a:t>
            </a:r>
          </a:p>
          <a:p>
            <a:r>
              <a:rPr lang="en-US" altLang="zh-TW" sz="2400" dirty="0"/>
              <a:t>int </a:t>
            </a:r>
            <a:r>
              <a:rPr lang="en-US" altLang="zh-TW" sz="2400" dirty="0" err="1"/>
              <a:t>fseek</a:t>
            </a:r>
            <a:r>
              <a:rPr lang="en-US" altLang="zh-TW" sz="2400" dirty="0"/>
              <a:t>(FILE *stream, long offset, int whence);</a:t>
            </a:r>
          </a:p>
          <a:p>
            <a:endParaRPr lang="zh-TW" altLang="en-US" dirty="0"/>
          </a:p>
        </p:txBody>
      </p:sp>
    </p:spTree>
    <p:extLst>
      <p:ext uri="{BB962C8B-B14F-4D97-AF65-F5344CB8AC3E}">
        <p14:creationId xmlns:p14="http://schemas.microsoft.com/office/powerpoint/2010/main" val="32743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fopen</a:t>
            </a:r>
            <a:r>
              <a:rPr lang="en-US" altLang="zh-TW" dirty="0"/>
              <a:t>()</a:t>
            </a:r>
            <a:endParaRPr lang="zh-TW" altLang="en-US" dirty="0"/>
          </a:p>
        </p:txBody>
      </p:sp>
      <p:sp>
        <p:nvSpPr>
          <p:cNvPr id="3" name="內容版面配置區 2"/>
          <p:cNvSpPr>
            <a:spLocks noGrp="1"/>
          </p:cNvSpPr>
          <p:nvPr>
            <p:ph idx="1"/>
          </p:nvPr>
        </p:nvSpPr>
        <p:spPr/>
        <p:txBody>
          <a:bodyPr>
            <a:noAutofit/>
          </a:bodyPr>
          <a:lstStyle/>
          <a:p>
            <a:r>
              <a:rPr lang="en-US" altLang="zh-TW" sz="2400" dirty="0"/>
              <a:t>Header file </a:t>
            </a:r>
            <a:r>
              <a:rPr lang="zh-TW" altLang="en-US" sz="2400" dirty="0"/>
              <a:t>：</a:t>
            </a:r>
            <a:r>
              <a:rPr lang="en-US" altLang="zh-TW" sz="2400" dirty="0"/>
              <a:t>&lt;</a:t>
            </a:r>
            <a:r>
              <a:rPr lang="en-US" altLang="zh-TW" sz="2400" dirty="0" err="1"/>
              <a:t>stdio.h</a:t>
            </a:r>
            <a:r>
              <a:rPr lang="en-US" altLang="zh-TW" sz="2400" dirty="0"/>
              <a:t>&gt;</a:t>
            </a:r>
          </a:p>
          <a:p>
            <a:r>
              <a:rPr lang="zh-TW" altLang="en-US" sz="2400" dirty="0"/>
              <a:t>函數原型：</a:t>
            </a:r>
            <a:r>
              <a:rPr lang="en-US" altLang="zh-TW" sz="2400" dirty="0"/>
              <a:t>FILE * </a:t>
            </a:r>
            <a:r>
              <a:rPr lang="en-US" altLang="zh-TW" sz="2400" dirty="0" err="1"/>
              <a:t>fopen</a:t>
            </a:r>
            <a:r>
              <a:rPr lang="en-US" altLang="zh-TW" sz="2400" dirty="0"/>
              <a:t>(</a:t>
            </a:r>
            <a:r>
              <a:rPr lang="en-US" altLang="zh-TW" sz="2400" dirty="0" err="1"/>
              <a:t>const</a:t>
            </a:r>
            <a:r>
              <a:rPr lang="en-US" altLang="zh-TW" sz="2400" dirty="0"/>
              <a:t> char * path, </a:t>
            </a:r>
            <a:r>
              <a:rPr lang="en-US" altLang="zh-TW" sz="2400" dirty="0" err="1"/>
              <a:t>const</a:t>
            </a:r>
            <a:r>
              <a:rPr lang="en-US" altLang="zh-TW" sz="2400" dirty="0"/>
              <a:t> char * mode);</a:t>
            </a:r>
          </a:p>
          <a:p>
            <a:pPr lvl="1"/>
            <a:r>
              <a:rPr lang="en-US" altLang="zh-TW" sz="2000" dirty="0"/>
              <a:t>path</a:t>
            </a:r>
            <a:r>
              <a:rPr lang="zh-TW" altLang="en-US" sz="2000" dirty="0"/>
              <a:t>字符串包含欲打開的文件路徑及文件名，參數</a:t>
            </a:r>
            <a:r>
              <a:rPr lang="en-US" altLang="zh-TW" sz="2000" dirty="0"/>
              <a:t>mode</a:t>
            </a:r>
            <a:r>
              <a:rPr lang="zh-TW" altLang="en-US" sz="2000" dirty="0"/>
              <a:t>字符串則代表著流形態。</a:t>
            </a:r>
          </a:p>
          <a:p>
            <a:pPr lvl="1"/>
            <a:r>
              <a:rPr lang="en-US" altLang="zh-TW" sz="2000" dirty="0"/>
              <a:t>mode</a:t>
            </a:r>
            <a:r>
              <a:rPr lang="zh-TW" altLang="en-US" sz="2000" dirty="0"/>
              <a:t>有下列幾種形態字符串</a:t>
            </a:r>
            <a:r>
              <a:rPr lang="en-US" altLang="zh-TW" sz="2000" dirty="0"/>
              <a:t>:</a:t>
            </a:r>
          </a:p>
          <a:p>
            <a:pPr lvl="2"/>
            <a:r>
              <a:rPr lang="en-US" altLang="zh-TW" sz="1800" dirty="0"/>
              <a:t>"r"</a:t>
            </a:r>
            <a:r>
              <a:rPr lang="zh-TW" altLang="en-US" sz="1800" dirty="0"/>
              <a:t>或</a:t>
            </a:r>
            <a:r>
              <a:rPr lang="en-US" altLang="zh-TW" sz="1800" dirty="0"/>
              <a:t>"</a:t>
            </a:r>
            <a:r>
              <a:rPr lang="en-US" altLang="zh-TW" sz="1800" dirty="0" err="1"/>
              <a:t>rb</a:t>
            </a:r>
            <a:r>
              <a:rPr lang="en-US" altLang="zh-TW" sz="1800" dirty="0"/>
              <a:t>" </a:t>
            </a:r>
            <a:r>
              <a:rPr lang="zh-TW" altLang="en-US" sz="1800" dirty="0"/>
              <a:t>以只讀方式打開文件，該文件必須存在。</a:t>
            </a:r>
          </a:p>
          <a:p>
            <a:pPr lvl="2"/>
            <a:r>
              <a:rPr lang="en-US" altLang="zh-TW" sz="1800" dirty="0"/>
              <a:t>"w"</a:t>
            </a:r>
            <a:r>
              <a:rPr lang="zh-TW" altLang="en-US" sz="1800" dirty="0"/>
              <a:t>或</a:t>
            </a:r>
            <a:r>
              <a:rPr lang="en-US" altLang="zh-TW" sz="1800" dirty="0"/>
              <a:t>"</a:t>
            </a:r>
            <a:r>
              <a:rPr lang="en-US" altLang="zh-TW" sz="1800" dirty="0" err="1"/>
              <a:t>wb</a:t>
            </a:r>
            <a:r>
              <a:rPr lang="en-US" altLang="zh-TW" sz="1800" dirty="0"/>
              <a:t>" </a:t>
            </a:r>
            <a:r>
              <a:rPr lang="zh-TW" altLang="en-US" sz="1800" dirty="0"/>
              <a:t>以寫方式打開文件，並把文件長度截短為零。</a:t>
            </a:r>
          </a:p>
          <a:p>
            <a:pPr lvl="2"/>
            <a:r>
              <a:rPr lang="en-US" altLang="zh-TW" sz="1800" dirty="0"/>
              <a:t>"a"</a:t>
            </a:r>
            <a:r>
              <a:rPr lang="zh-TW" altLang="en-US" sz="1800" dirty="0"/>
              <a:t>或</a:t>
            </a:r>
            <a:r>
              <a:rPr lang="en-US" altLang="zh-TW" sz="1800" dirty="0"/>
              <a:t>"ab" </a:t>
            </a:r>
            <a:r>
              <a:rPr lang="zh-TW" altLang="en-US" sz="1800" dirty="0"/>
              <a:t>以寫方式打開文件，新內容追加在文件尾。</a:t>
            </a:r>
          </a:p>
          <a:p>
            <a:pPr lvl="2"/>
            <a:r>
              <a:rPr lang="en-US" altLang="zh-TW" sz="1800" dirty="0"/>
              <a:t>"r+"</a:t>
            </a:r>
            <a:r>
              <a:rPr lang="zh-TW" altLang="en-US" sz="1800" dirty="0"/>
              <a:t>或</a:t>
            </a:r>
            <a:r>
              <a:rPr lang="en-US" altLang="zh-TW" sz="1800" dirty="0"/>
              <a:t>"</a:t>
            </a:r>
            <a:r>
              <a:rPr lang="en-US" altLang="zh-TW" sz="1800" dirty="0" err="1"/>
              <a:t>rb</a:t>
            </a:r>
            <a:r>
              <a:rPr lang="en-US" altLang="zh-TW" sz="1800" dirty="0"/>
              <a:t>+"</a:t>
            </a:r>
            <a:r>
              <a:rPr lang="zh-TW" altLang="en-US" sz="1800" dirty="0"/>
              <a:t>或</a:t>
            </a:r>
            <a:r>
              <a:rPr lang="en-US" altLang="zh-TW" sz="1800" dirty="0"/>
              <a:t>"</a:t>
            </a:r>
            <a:r>
              <a:rPr lang="en-US" altLang="zh-TW" sz="1800" dirty="0" err="1"/>
              <a:t>r+b</a:t>
            </a:r>
            <a:r>
              <a:rPr lang="en-US" altLang="zh-TW" sz="1800" dirty="0"/>
              <a:t>" </a:t>
            </a:r>
            <a:r>
              <a:rPr lang="zh-TW" altLang="en-US" sz="1800" dirty="0"/>
              <a:t>以更新方式打開（讀和寫）</a:t>
            </a:r>
          </a:p>
          <a:p>
            <a:pPr lvl="2"/>
            <a:r>
              <a:rPr lang="en-US" altLang="zh-TW" sz="1800" dirty="0"/>
              <a:t>"w+"</a:t>
            </a:r>
            <a:r>
              <a:rPr lang="zh-TW" altLang="en-US" sz="1800" dirty="0"/>
              <a:t>或</a:t>
            </a:r>
            <a:r>
              <a:rPr lang="en-US" altLang="zh-TW" sz="1800" dirty="0"/>
              <a:t>"</a:t>
            </a:r>
            <a:r>
              <a:rPr lang="en-US" altLang="zh-TW" sz="1800" dirty="0" err="1"/>
              <a:t>wb</a:t>
            </a:r>
            <a:r>
              <a:rPr lang="en-US" altLang="zh-TW" sz="1800" dirty="0"/>
              <a:t>+"</a:t>
            </a:r>
            <a:r>
              <a:rPr lang="zh-TW" altLang="en-US" sz="1800" dirty="0"/>
              <a:t>或</a:t>
            </a:r>
            <a:r>
              <a:rPr lang="en-US" altLang="zh-TW" sz="1800" dirty="0"/>
              <a:t>"</a:t>
            </a:r>
            <a:r>
              <a:rPr lang="en-US" altLang="zh-TW" sz="1800" dirty="0" err="1"/>
              <a:t>w+b</a:t>
            </a:r>
            <a:r>
              <a:rPr lang="en-US" altLang="zh-TW" sz="1800" dirty="0"/>
              <a:t>" </a:t>
            </a:r>
            <a:r>
              <a:rPr lang="zh-TW" altLang="en-US" sz="1800" dirty="0"/>
              <a:t>以更新方式打開</a:t>
            </a:r>
            <a:r>
              <a:rPr lang="en-US" altLang="zh-TW" sz="1800" dirty="0"/>
              <a:t>,</a:t>
            </a:r>
            <a:r>
              <a:rPr lang="zh-TW" altLang="en-US" sz="1800" dirty="0"/>
              <a:t>並把文件長度截短為零。</a:t>
            </a:r>
          </a:p>
          <a:p>
            <a:pPr lvl="2"/>
            <a:r>
              <a:rPr lang="en-US" altLang="zh-TW" sz="1800" dirty="0"/>
              <a:t>"a+"</a:t>
            </a:r>
            <a:r>
              <a:rPr lang="zh-TW" altLang="en-US" sz="1800" dirty="0"/>
              <a:t>或</a:t>
            </a:r>
            <a:r>
              <a:rPr lang="en-US" altLang="zh-TW" sz="1800" dirty="0"/>
              <a:t>"ab+"</a:t>
            </a:r>
            <a:r>
              <a:rPr lang="zh-TW" altLang="en-US" sz="1800" dirty="0"/>
              <a:t>或</a:t>
            </a:r>
            <a:r>
              <a:rPr lang="en-US" altLang="zh-TW" sz="1800" dirty="0"/>
              <a:t>"</a:t>
            </a:r>
            <a:r>
              <a:rPr lang="en-US" altLang="zh-TW" sz="1800" dirty="0" err="1"/>
              <a:t>a+b</a:t>
            </a:r>
            <a:r>
              <a:rPr lang="en-US" altLang="zh-TW" sz="1800" dirty="0"/>
              <a:t>" </a:t>
            </a:r>
            <a:r>
              <a:rPr lang="zh-TW" altLang="en-US" sz="1800" dirty="0"/>
              <a:t>以更新方式打開，新內容追加在文件尾。</a:t>
            </a:r>
          </a:p>
          <a:p>
            <a:pPr lvl="2"/>
            <a:r>
              <a:rPr lang="zh-TW" altLang="en-US" sz="1800" dirty="0"/>
              <a:t>字母</a:t>
            </a:r>
            <a:r>
              <a:rPr lang="en-US" altLang="zh-TW" sz="1800" dirty="0"/>
              <a:t>b</a:t>
            </a:r>
            <a:r>
              <a:rPr lang="zh-TW" altLang="en-US" sz="1800" dirty="0"/>
              <a:t>表示文件時一個二進制文件而不是文本文件。（</a:t>
            </a:r>
            <a:r>
              <a:rPr lang="en-US" altLang="zh-TW" sz="1800" dirty="0" err="1"/>
              <a:t>linux</a:t>
            </a:r>
            <a:r>
              <a:rPr lang="zh-TW" altLang="en-US" sz="1800" dirty="0"/>
              <a:t>下不區分二進制文件和文本文件）</a:t>
            </a:r>
          </a:p>
          <a:p>
            <a:pPr lvl="1"/>
            <a:r>
              <a:rPr lang="zh-TW" altLang="en-US" sz="2000" dirty="0"/>
              <a:t>返回值：文件順利打開後，指向該流的文件指針就會被返回。如果文件打開失敗則返回</a:t>
            </a:r>
            <a:r>
              <a:rPr lang="en-US" altLang="zh-TW" sz="2000" dirty="0"/>
              <a:t>NULL</a:t>
            </a:r>
            <a:r>
              <a:rPr lang="zh-TW" altLang="en-US" sz="2000" dirty="0"/>
              <a:t>，並把錯誤代碼存在</a:t>
            </a:r>
            <a:r>
              <a:rPr lang="en-US" altLang="zh-TW" sz="2000" dirty="0" err="1"/>
              <a:t>errno</a:t>
            </a:r>
            <a:r>
              <a:rPr lang="en-US" altLang="zh-TW" sz="2000" dirty="0"/>
              <a:t> </a:t>
            </a:r>
            <a:r>
              <a:rPr lang="zh-TW" altLang="en-US" sz="2000" dirty="0"/>
              <a:t>中。</a:t>
            </a:r>
          </a:p>
        </p:txBody>
      </p:sp>
    </p:spTree>
    <p:extLst>
      <p:ext uri="{BB962C8B-B14F-4D97-AF65-F5344CB8AC3E}">
        <p14:creationId xmlns:p14="http://schemas.microsoft.com/office/powerpoint/2010/main" val="137085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fread</a:t>
            </a:r>
            <a:r>
              <a:rPr lang="en-US" altLang="zh-TW" dirty="0"/>
              <a:t>()</a:t>
            </a:r>
            <a:endParaRPr lang="zh-TW" altLang="en-US" dirty="0"/>
          </a:p>
        </p:txBody>
      </p:sp>
      <p:sp>
        <p:nvSpPr>
          <p:cNvPr id="3" name="內容版面配置區 2"/>
          <p:cNvSpPr>
            <a:spLocks noGrp="1"/>
          </p:cNvSpPr>
          <p:nvPr>
            <p:ph idx="1"/>
          </p:nvPr>
        </p:nvSpPr>
        <p:spPr/>
        <p:txBody>
          <a:bodyPr>
            <a:noAutofit/>
          </a:bodyPr>
          <a:lstStyle/>
          <a:p>
            <a:r>
              <a:rPr lang="zh-TW" altLang="en-US" dirty="0"/>
              <a:t>函數原型：</a:t>
            </a:r>
            <a:r>
              <a:rPr lang="en-US" altLang="zh-TW" dirty="0" err="1"/>
              <a:t>size_t</a:t>
            </a:r>
            <a:r>
              <a:rPr lang="en-US" altLang="zh-TW" dirty="0"/>
              <a:t> </a:t>
            </a:r>
            <a:r>
              <a:rPr lang="en-US" altLang="zh-TW" dirty="0" err="1"/>
              <a:t>fread</a:t>
            </a:r>
            <a:r>
              <a:rPr lang="en-US" altLang="zh-TW" dirty="0"/>
              <a:t> ( void * </a:t>
            </a:r>
            <a:r>
              <a:rPr lang="en-US" altLang="zh-TW" dirty="0" err="1"/>
              <a:t>ptr</a:t>
            </a:r>
            <a:r>
              <a:rPr lang="en-US" altLang="zh-TW" dirty="0"/>
              <a:t>, </a:t>
            </a:r>
            <a:r>
              <a:rPr lang="en-US" altLang="zh-TW" dirty="0" err="1"/>
              <a:t>size_t</a:t>
            </a:r>
            <a:r>
              <a:rPr lang="en-US" altLang="zh-TW" dirty="0"/>
              <a:t> size, </a:t>
            </a:r>
            <a:r>
              <a:rPr lang="en-US" altLang="zh-TW" dirty="0" err="1"/>
              <a:t>size_t</a:t>
            </a:r>
            <a:r>
              <a:rPr lang="en-US" altLang="zh-TW" dirty="0"/>
              <a:t> count, FILE * stream );</a:t>
            </a:r>
          </a:p>
          <a:p>
            <a:pPr lvl="1"/>
            <a:r>
              <a:rPr lang="en-US" altLang="zh-TW" dirty="0" err="1"/>
              <a:t>ptr</a:t>
            </a:r>
            <a:r>
              <a:rPr lang="en-US" altLang="zh-TW" dirty="0"/>
              <a:t> </a:t>
            </a:r>
            <a:r>
              <a:rPr lang="zh-TW" altLang="en-US" dirty="0"/>
              <a:t>為讀入資料要存放的地方</a:t>
            </a:r>
            <a:endParaRPr lang="en-US" altLang="zh-TW" dirty="0"/>
          </a:p>
          <a:p>
            <a:pPr lvl="1"/>
            <a:r>
              <a:rPr lang="en-US" altLang="zh-TW" dirty="0"/>
              <a:t>size</a:t>
            </a:r>
            <a:r>
              <a:rPr lang="zh-TW" altLang="en-US" dirty="0"/>
              <a:t>是讀入的每一筆資料長度</a:t>
            </a:r>
            <a:r>
              <a:rPr lang="en-US" altLang="zh-TW" dirty="0"/>
              <a:t>(byte)</a:t>
            </a:r>
          </a:p>
          <a:p>
            <a:pPr lvl="1"/>
            <a:r>
              <a:rPr lang="en-US" altLang="zh-TW" dirty="0"/>
              <a:t>count</a:t>
            </a:r>
            <a:r>
              <a:rPr lang="zh-TW" altLang="en-US" dirty="0"/>
              <a:t>為讀入的筆數，對於二進位檔案而言，若要判斷檔案是否到尾端，不能用讀到</a:t>
            </a:r>
            <a:r>
              <a:rPr lang="en-US" altLang="zh-TW" dirty="0"/>
              <a:t>-1</a:t>
            </a:r>
            <a:r>
              <a:rPr lang="zh-TW" altLang="en-US" dirty="0"/>
              <a:t>來判斷，因為讀取過程可能就會得到</a:t>
            </a:r>
            <a:r>
              <a:rPr lang="en-US" altLang="zh-TW" dirty="0"/>
              <a:t>-1</a:t>
            </a:r>
            <a:r>
              <a:rPr lang="zh-TW" altLang="en-US" dirty="0"/>
              <a:t>，改用</a:t>
            </a:r>
            <a:r>
              <a:rPr lang="en-US" altLang="zh-TW" dirty="0" err="1"/>
              <a:t>feof</a:t>
            </a:r>
            <a:r>
              <a:rPr lang="en-US" altLang="zh-TW" dirty="0"/>
              <a:t>()</a:t>
            </a:r>
            <a:r>
              <a:rPr lang="zh-TW" altLang="en-US" dirty="0"/>
              <a:t>函式來判斷是否到結尾</a:t>
            </a:r>
            <a:r>
              <a:rPr lang="zh-TW" altLang="en-US" sz="2000" dirty="0"/>
              <a:t>。</a:t>
            </a:r>
            <a:endParaRPr lang="en-US" altLang="zh-TW" sz="2000" dirty="0"/>
          </a:p>
          <a:p>
            <a:pPr lvl="1"/>
            <a:r>
              <a:rPr lang="en-US" altLang="zh-TW" dirty="0"/>
              <a:t>stream</a:t>
            </a:r>
            <a:r>
              <a:rPr lang="zh-TW" altLang="en-US" dirty="0"/>
              <a:t>為檔案結構指標</a:t>
            </a:r>
            <a:endParaRPr lang="en-US" altLang="zh-TW" dirty="0"/>
          </a:p>
          <a:p>
            <a:pPr lvl="1"/>
            <a:r>
              <a:rPr lang="zh-TW" altLang="en-US" dirty="0"/>
              <a:t>返回值：</a:t>
            </a:r>
            <a:r>
              <a:rPr lang="zh-CN" altLang="en-US" dirty="0"/>
              <a:t>成功</a:t>
            </a:r>
            <a:r>
              <a:rPr lang="zh-TW" altLang="en-US" dirty="0"/>
              <a:t>讀取</a:t>
            </a:r>
            <a:r>
              <a:rPr lang="zh-CN" altLang="en-US" dirty="0"/>
              <a:t>的</a:t>
            </a:r>
            <a:r>
              <a:rPr lang="zh-TW" altLang="en-US" dirty="0"/>
              <a:t>筆數，</a:t>
            </a:r>
            <a:r>
              <a:rPr lang="zh-CN" altLang="en-US" dirty="0"/>
              <a:t>如果</a:t>
            </a:r>
            <a:r>
              <a:rPr lang="zh-TW" altLang="en-US" dirty="0"/>
              <a:t>總數與</a:t>
            </a:r>
            <a:r>
              <a:rPr lang="en-US" altLang="zh-TW" dirty="0"/>
              <a:t>count</a:t>
            </a:r>
            <a:r>
              <a:rPr lang="zh-CN" altLang="en-US" dirty="0"/>
              <a:t>不同，</a:t>
            </a:r>
            <a:r>
              <a:rPr lang="zh-TW" altLang="en-US" dirty="0"/>
              <a:t>則</a:t>
            </a:r>
            <a:r>
              <a:rPr lang="zh-CN" altLang="en-US" dirty="0"/>
              <a:t>可能</a:t>
            </a:r>
            <a:r>
              <a:rPr lang="zh-TW" altLang="en-US" dirty="0"/>
              <a:t>發生</a:t>
            </a:r>
            <a:r>
              <a:rPr lang="zh-CN" altLang="en-US" dirty="0"/>
              <a:t>了一</a:t>
            </a:r>
            <a:r>
              <a:rPr lang="zh-TW" altLang="en-US" dirty="0"/>
              <a:t>個錯誤</a:t>
            </a:r>
            <a:r>
              <a:rPr lang="zh-CN" altLang="en-US" dirty="0"/>
              <a:t>或者到</a:t>
            </a:r>
            <a:r>
              <a:rPr lang="zh-TW" altLang="en-US" dirty="0"/>
              <a:t>達</a:t>
            </a:r>
            <a:r>
              <a:rPr lang="zh-CN" altLang="en-US" dirty="0"/>
              <a:t>了文件</a:t>
            </a:r>
            <a:r>
              <a:rPr lang="zh-TW" altLang="en-US" dirty="0"/>
              <a:t>結</a:t>
            </a:r>
            <a:r>
              <a:rPr lang="zh-CN" altLang="en-US" dirty="0"/>
              <a:t>尾。</a:t>
            </a:r>
            <a:endParaRPr lang="zh-TW" altLang="en-US" dirty="0"/>
          </a:p>
        </p:txBody>
      </p:sp>
    </p:spTree>
    <p:extLst>
      <p:ext uri="{BB962C8B-B14F-4D97-AF65-F5344CB8AC3E}">
        <p14:creationId xmlns:p14="http://schemas.microsoft.com/office/powerpoint/2010/main" val="192719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fwrite</a:t>
            </a:r>
            <a:r>
              <a:rPr lang="en-US" altLang="zh-TW" dirty="0"/>
              <a:t>()</a:t>
            </a:r>
            <a:endParaRPr lang="zh-TW" altLang="en-US" dirty="0"/>
          </a:p>
        </p:txBody>
      </p:sp>
      <p:sp>
        <p:nvSpPr>
          <p:cNvPr id="3" name="內容版面配置區 2"/>
          <p:cNvSpPr>
            <a:spLocks noGrp="1"/>
          </p:cNvSpPr>
          <p:nvPr>
            <p:ph idx="1"/>
          </p:nvPr>
        </p:nvSpPr>
        <p:spPr/>
        <p:txBody>
          <a:bodyPr>
            <a:noAutofit/>
          </a:bodyPr>
          <a:lstStyle/>
          <a:p>
            <a:r>
              <a:rPr lang="zh-TW" altLang="en-US" dirty="0"/>
              <a:t>函數原型：</a:t>
            </a:r>
            <a:r>
              <a:rPr lang="en-US" altLang="zh-TW" dirty="0" err="1"/>
              <a:t>size_t</a:t>
            </a:r>
            <a:r>
              <a:rPr lang="en-US" altLang="zh-TW" dirty="0"/>
              <a:t> </a:t>
            </a:r>
            <a:r>
              <a:rPr lang="en-US" altLang="zh-TW" dirty="0" err="1"/>
              <a:t>fwrite</a:t>
            </a:r>
            <a:r>
              <a:rPr lang="en-US" altLang="zh-TW" dirty="0"/>
              <a:t>(const void *</a:t>
            </a:r>
            <a:r>
              <a:rPr lang="en-US" altLang="zh-TW" dirty="0" err="1"/>
              <a:t>ptr</a:t>
            </a:r>
            <a:r>
              <a:rPr lang="en-US" altLang="zh-TW" dirty="0"/>
              <a:t>, </a:t>
            </a:r>
            <a:r>
              <a:rPr lang="en-US" altLang="zh-TW" dirty="0" err="1"/>
              <a:t>size_t</a:t>
            </a:r>
            <a:r>
              <a:rPr lang="en-US" altLang="zh-TW" dirty="0"/>
              <a:t> size, </a:t>
            </a:r>
            <a:r>
              <a:rPr lang="en-US" altLang="zh-TW" dirty="0" err="1"/>
              <a:t>size_t</a:t>
            </a:r>
            <a:r>
              <a:rPr lang="en-US" altLang="zh-TW" dirty="0"/>
              <a:t> count, FILE *stream);</a:t>
            </a:r>
          </a:p>
          <a:p>
            <a:pPr lvl="1"/>
            <a:r>
              <a:rPr lang="en-US" altLang="zh-TW" dirty="0" err="1"/>
              <a:t>ptr</a:t>
            </a:r>
            <a:r>
              <a:rPr lang="en-US" altLang="zh-TW" dirty="0"/>
              <a:t> </a:t>
            </a:r>
            <a:r>
              <a:rPr lang="zh-TW" altLang="en-US" dirty="0"/>
              <a:t>為寫入資料存放的地方</a:t>
            </a:r>
            <a:endParaRPr lang="en-US" altLang="zh-TW" dirty="0"/>
          </a:p>
          <a:p>
            <a:pPr lvl="1"/>
            <a:r>
              <a:rPr lang="en-US" altLang="zh-TW" dirty="0"/>
              <a:t>size</a:t>
            </a:r>
            <a:r>
              <a:rPr lang="zh-TW" altLang="en-US" dirty="0"/>
              <a:t>是寫入的每一筆資料長度</a:t>
            </a:r>
            <a:r>
              <a:rPr lang="en-US" altLang="zh-TW" dirty="0"/>
              <a:t>(byte)</a:t>
            </a:r>
          </a:p>
          <a:p>
            <a:pPr lvl="1"/>
            <a:r>
              <a:rPr lang="en-US" altLang="zh-TW" dirty="0"/>
              <a:t>count</a:t>
            </a:r>
            <a:r>
              <a:rPr lang="zh-TW" altLang="en-US" dirty="0"/>
              <a:t>為寫入的筆數</a:t>
            </a:r>
            <a:endParaRPr lang="en-US" altLang="zh-TW" sz="2000" dirty="0"/>
          </a:p>
          <a:p>
            <a:pPr lvl="1"/>
            <a:r>
              <a:rPr lang="en-US" altLang="zh-TW" dirty="0"/>
              <a:t>stream</a:t>
            </a:r>
            <a:r>
              <a:rPr lang="zh-TW" altLang="en-US" dirty="0"/>
              <a:t>為檔案結構指標</a:t>
            </a:r>
            <a:endParaRPr lang="en-US" altLang="zh-TW" dirty="0"/>
          </a:p>
          <a:p>
            <a:pPr lvl="1"/>
            <a:r>
              <a:rPr lang="zh-TW" altLang="en-US" dirty="0"/>
              <a:t>返回值：實際寫入的筆數</a:t>
            </a:r>
            <a:r>
              <a:rPr lang="zh-CN" altLang="en-US" dirty="0"/>
              <a:t>。</a:t>
            </a:r>
            <a:endParaRPr lang="zh-TW" altLang="en-US" sz="2800" dirty="0"/>
          </a:p>
        </p:txBody>
      </p:sp>
    </p:spTree>
    <p:extLst>
      <p:ext uri="{BB962C8B-B14F-4D97-AF65-F5344CB8AC3E}">
        <p14:creationId xmlns:p14="http://schemas.microsoft.com/office/powerpoint/2010/main" val="223043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fclose</a:t>
            </a:r>
            <a:r>
              <a:rPr lang="en-US" altLang="zh-TW" dirty="0"/>
              <a:t>()</a:t>
            </a:r>
            <a:endParaRPr lang="zh-TW" altLang="en-US" dirty="0"/>
          </a:p>
        </p:txBody>
      </p:sp>
      <p:sp>
        <p:nvSpPr>
          <p:cNvPr id="3" name="內容版面配置區 2"/>
          <p:cNvSpPr>
            <a:spLocks noGrp="1"/>
          </p:cNvSpPr>
          <p:nvPr>
            <p:ph idx="1"/>
          </p:nvPr>
        </p:nvSpPr>
        <p:spPr/>
        <p:txBody>
          <a:bodyPr>
            <a:noAutofit/>
          </a:bodyPr>
          <a:lstStyle/>
          <a:p>
            <a:r>
              <a:rPr lang="zh-TW" altLang="en-US" dirty="0"/>
              <a:t>函數原型：</a:t>
            </a:r>
            <a:r>
              <a:rPr lang="en-US" altLang="zh-TW" dirty="0"/>
              <a:t>int </a:t>
            </a:r>
            <a:r>
              <a:rPr lang="en-US" altLang="zh-TW" dirty="0" err="1"/>
              <a:t>fclose</a:t>
            </a:r>
            <a:r>
              <a:rPr lang="en-US" altLang="zh-TW" dirty="0"/>
              <a:t>(FILE *stream);</a:t>
            </a:r>
          </a:p>
          <a:p>
            <a:pPr lvl="1"/>
            <a:r>
              <a:rPr lang="en-US" altLang="zh-TW" dirty="0"/>
              <a:t>stream</a:t>
            </a:r>
            <a:r>
              <a:rPr lang="zh-TW" altLang="en-US" dirty="0"/>
              <a:t>為檔案結構指標</a:t>
            </a:r>
            <a:endParaRPr lang="en-US" altLang="zh-TW" dirty="0"/>
          </a:p>
          <a:p>
            <a:pPr lvl="1"/>
            <a:r>
              <a:rPr lang="zh-TW" altLang="en-US" dirty="0"/>
              <a:t>返回值：如果成功關閉，返回</a:t>
            </a:r>
            <a:r>
              <a:rPr lang="en-US" altLang="zh-TW" dirty="0"/>
              <a:t>0</a:t>
            </a:r>
            <a:r>
              <a:rPr lang="zh-TW" altLang="en-US" dirty="0"/>
              <a:t>。如果失敗，返回</a:t>
            </a:r>
            <a:r>
              <a:rPr lang="en-US" altLang="zh-TW" dirty="0"/>
              <a:t>EOF</a:t>
            </a:r>
            <a:r>
              <a:rPr lang="zh-CN" altLang="en-US" dirty="0"/>
              <a:t>。</a:t>
            </a:r>
            <a:endParaRPr lang="zh-TW" altLang="en-US" dirty="0"/>
          </a:p>
        </p:txBody>
      </p:sp>
    </p:spTree>
    <p:extLst>
      <p:ext uri="{BB962C8B-B14F-4D97-AF65-F5344CB8AC3E}">
        <p14:creationId xmlns:p14="http://schemas.microsoft.com/office/powerpoint/2010/main" val="347265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5189B-052C-4AAA-BA3C-7A556414C7CB}"/>
              </a:ext>
            </a:extLst>
          </p:cNvPr>
          <p:cNvSpPr>
            <a:spLocks noGrp="1"/>
          </p:cNvSpPr>
          <p:nvPr>
            <p:ph type="title"/>
          </p:nvPr>
        </p:nvSpPr>
        <p:spPr/>
        <p:txBody>
          <a:bodyPr/>
          <a:lstStyle/>
          <a:p>
            <a:r>
              <a:rPr lang="zh-TW" altLang="en-US" dirty="0"/>
              <a:t>系統呼叫</a:t>
            </a:r>
          </a:p>
        </p:txBody>
      </p:sp>
      <p:sp>
        <p:nvSpPr>
          <p:cNvPr id="3" name="內容版面配置區 2">
            <a:extLst>
              <a:ext uri="{FF2B5EF4-FFF2-40B4-BE49-F238E27FC236}">
                <a16:creationId xmlns:a16="http://schemas.microsoft.com/office/drawing/2014/main" id="{14BA8CDD-B36B-4714-97ED-8C74CEC75DE8}"/>
              </a:ext>
            </a:extLst>
          </p:cNvPr>
          <p:cNvSpPr>
            <a:spLocks noGrp="1"/>
          </p:cNvSpPr>
          <p:nvPr>
            <p:ph idx="1"/>
          </p:nvPr>
        </p:nvSpPr>
        <p:spPr/>
        <p:txBody>
          <a:bodyPr/>
          <a:lstStyle/>
          <a:p>
            <a:r>
              <a:rPr lang="zh-TW" altLang="en-US" dirty="0"/>
              <a:t>系統呼叫它是對作業系統執行一些活動的請求</a:t>
            </a:r>
            <a:endParaRPr lang="en-US" altLang="zh-TW" dirty="0"/>
          </a:p>
          <a:p>
            <a:r>
              <a:rPr lang="zh-TW" altLang="en-US" dirty="0"/>
              <a:t>行程與作業系統的對話方式是通過“系統呼叫”來進行的。</a:t>
            </a:r>
            <a:endParaRPr lang="en-US" altLang="zh-TW" dirty="0"/>
          </a:p>
          <a:p>
            <a:r>
              <a:rPr lang="zh-TW" altLang="en-US" dirty="0"/>
              <a:t>系統呼叫取決於作業系統。考慮程式移植性時，程式撰寫時不要直接使用系統呼叫。</a:t>
            </a:r>
            <a:endParaRPr lang="en-US" altLang="zh-TW" dirty="0"/>
          </a:p>
          <a:p>
            <a:r>
              <a:rPr lang="zh-TW" altLang="en-US" dirty="0"/>
              <a:t>大多數情況下，它涉及</a:t>
            </a:r>
            <a:r>
              <a:rPr lang="en-US" altLang="zh-TW" dirty="0"/>
              <a:t>TRAP</a:t>
            </a:r>
            <a:r>
              <a:rPr lang="zh-TW" altLang="en-US" dirty="0"/>
              <a:t>和</a:t>
            </a:r>
            <a:r>
              <a:rPr lang="en-US" altLang="zh-TW" dirty="0"/>
              <a:t>RET</a:t>
            </a:r>
            <a:r>
              <a:rPr lang="zh-TW" altLang="en-US" dirty="0"/>
              <a:t>的。</a:t>
            </a:r>
            <a:endParaRPr lang="en-US" altLang="zh-TW" dirty="0"/>
          </a:p>
          <a:p>
            <a:r>
              <a:rPr lang="zh-TW" altLang="en-US" dirty="0"/>
              <a:t>要實現系統呼叫，需要具備專門的</a:t>
            </a:r>
            <a:r>
              <a:rPr lang="en-US" altLang="zh-TW" dirty="0"/>
              <a:t>I/O</a:t>
            </a:r>
            <a:r>
              <a:rPr lang="zh-TW" altLang="en-US" dirty="0"/>
              <a:t>知識，以及使用它們的操作順序。</a:t>
            </a:r>
          </a:p>
        </p:txBody>
      </p:sp>
    </p:spTree>
    <p:extLst>
      <p:ext uri="{BB962C8B-B14F-4D97-AF65-F5344CB8AC3E}">
        <p14:creationId xmlns:p14="http://schemas.microsoft.com/office/powerpoint/2010/main" val="176905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Linux </a:t>
            </a:r>
            <a:r>
              <a:rPr lang="en-US" altLang="zh-TW" dirty="0" err="1"/>
              <a:t>strace</a:t>
            </a:r>
            <a:r>
              <a:rPr lang="zh-TW" altLang="en-US" dirty="0"/>
              <a:t>工具介紹</a:t>
            </a:r>
          </a:p>
        </p:txBody>
      </p:sp>
      <p:sp>
        <p:nvSpPr>
          <p:cNvPr id="3" name="內容版面配置區 2"/>
          <p:cNvSpPr>
            <a:spLocks noGrp="1"/>
          </p:cNvSpPr>
          <p:nvPr>
            <p:ph idx="1"/>
          </p:nvPr>
        </p:nvSpPr>
        <p:spPr/>
        <p:txBody>
          <a:bodyPr/>
          <a:lstStyle/>
          <a:p>
            <a:r>
              <a:rPr lang="en-US" altLang="zh-TW" dirty="0" err="1"/>
              <a:t>strace</a:t>
            </a:r>
            <a:r>
              <a:rPr lang="zh-TW" altLang="en-US" dirty="0"/>
              <a:t>的功能及用法</a:t>
            </a:r>
            <a:endParaRPr lang="en-US" altLang="zh-TW" dirty="0"/>
          </a:p>
          <a:p>
            <a:pPr lvl="1"/>
            <a:r>
              <a:rPr lang="zh-TW" altLang="en-US" dirty="0"/>
              <a:t>追蹤行程執行時的系統呼叫和所接收的信號（即它跟蹤到一個行程產生的系統呼叫，包括參數、返回值、執行消耗的時間）。</a:t>
            </a:r>
            <a:endParaRPr lang="en-US" altLang="zh-TW" dirty="0"/>
          </a:p>
          <a:p>
            <a:pPr lvl="1"/>
            <a:r>
              <a:rPr lang="zh-TW" altLang="en-US" dirty="0"/>
              <a:t>透過</a:t>
            </a:r>
            <a:r>
              <a:rPr lang="en-US" altLang="zh-TW" dirty="0" err="1"/>
              <a:t>strace</a:t>
            </a:r>
            <a:r>
              <a:rPr lang="zh-TW" altLang="en-US" dirty="0"/>
              <a:t>一個軟體是如何通過系統呼叫來實現他的功能，可以了解到在用戶模式和核心模式是如何通過系統呼叫和信號來實現程序的功能。</a:t>
            </a:r>
            <a:endParaRPr lang="en-US" altLang="zh-TW" dirty="0"/>
          </a:p>
        </p:txBody>
      </p:sp>
    </p:spTree>
    <p:extLst>
      <p:ext uri="{BB962C8B-B14F-4D97-AF65-F5344CB8AC3E}">
        <p14:creationId xmlns:p14="http://schemas.microsoft.com/office/powerpoint/2010/main" val="164297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Linux </a:t>
            </a:r>
            <a:r>
              <a:rPr lang="en-US" altLang="zh-TW" dirty="0" err="1"/>
              <a:t>strace</a:t>
            </a:r>
            <a:r>
              <a:rPr lang="zh-TW" altLang="en-US" dirty="0"/>
              <a:t>工具介紹</a:t>
            </a:r>
            <a:r>
              <a:rPr lang="en-US" altLang="zh-TW" dirty="0"/>
              <a:t>(</a:t>
            </a:r>
            <a:r>
              <a:rPr lang="zh-TW" altLang="en-US" dirty="0"/>
              <a:t>續</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a:t>
            </a:r>
            <a:r>
              <a:rPr lang="en-US" altLang="zh-TW" dirty="0" err="1"/>
              <a:t>strace</a:t>
            </a:r>
            <a:r>
              <a:rPr lang="en-US" altLang="zh-TW" dirty="0"/>
              <a:t> cat /dev/null</a:t>
            </a:r>
          </a:p>
          <a:p>
            <a:pPr marL="264478" indent="0">
              <a:buNone/>
            </a:pPr>
            <a:r>
              <a:rPr lang="en-US" altLang="zh-TW" sz="1800" dirty="0" err="1"/>
              <a:t>execve</a:t>
            </a:r>
            <a:r>
              <a:rPr lang="en-US" altLang="zh-TW" sz="1800" dirty="0"/>
              <a:t>("/bin/cat", ["cat", "/dev/null"], [/* 36 </a:t>
            </a:r>
            <a:r>
              <a:rPr lang="en-US" altLang="zh-TW" sz="1800" dirty="0" err="1"/>
              <a:t>vars</a:t>
            </a:r>
            <a:r>
              <a:rPr lang="en-US" altLang="zh-TW" sz="1800" dirty="0"/>
              <a:t> */]) = 0</a:t>
            </a:r>
          </a:p>
          <a:p>
            <a:pPr marL="264478" indent="0">
              <a:buNone/>
            </a:pPr>
            <a:r>
              <a:rPr lang="en-US" altLang="zh-TW" sz="1800" dirty="0" err="1"/>
              <a:t>brk</a:t>
            </a:r>
            <a:r>
              <a:rPr lang="en-US" altLang="zh-TW" sz="1800" dirty="0"/>
              <a:t>(0)                                  = 0x9cd6000</a:t>
            </a:r>
          </a:p>
          <a:p>
            <a:pPr marL="264478" indent="0">
              <a:buNone/>
            </a:pPr>
            <a:r>
              <a:rPr lang="en-US" altLang="zh-TW" sz="1800" dirty="0"/>
              <a:t>access("/</a:t>
            </a:r>
            <a:r>
              <a:rPr lang="en-US" altLang="zh-TW" sz="1800" dirty="0" err="1"/>
              <a:t>etc</a:t>
            </a:r>
            <a:r>
              <a:rPr lang="en-US" altLang="zh-TW" sz="1800" dirty="0"/>
              <a:t>/</a:t>
            </a:r>
            <a:r>
              <a:rPr lang="en-US" altLang="zh-TW" sz="1800" dirty="0" err="1"/>
              <a:t>ld.so.nohwcap</a:t>
            </a:r>
            <a:r>
              <a:rPr lang="en-US" altLang="zh-TW" sz="1800" dirty="0"/>
              <a:t>", F_OK)      = -1 ENOENT (No such file or directory)</a:t>
            </a:r>
          </a:p>
          <a:p>
            <a:pPr marL="264478" indent="0">
              <a:buNone/>
            </a:pPr>
            <a:r>
              <a:rPr lang="en-US" altLang="zh-TW" sz="1800" dirty="0"/>
              <a:t>mmap2(NULL, 8192, PROT_READ|PROT_WRITE, MAP_PRIVATE|MAP_ANONYMOUS, -1, 0) = 0xb7728000</a:t>
            </a:r>
          </a:p>
          <a:p>
            <a:pPr marL="264478" indent="0">
              <a:buNone/>
            </a:pPr>
            <a:r>
              <a:rPr lang="en-US" altLang="zh-TW" sz="1800" dirty="0"/>
              <a:t>access("/</a:t>
            </a:r>
            <a:r>
              <a:rPr lang="en-US" altLang="zh-TW" sz="1800" dirty="0" err="1"/>
              <a:t>etc</a:t>
            </a:r>
            <a:r>
              <a:rPr lang="en-US" altLang="zh-TW" sz="1800" dirty="0"/>
              <a:t>/</a:t>
            </a:r>
            <a:r>
              <a:rPr lang="en-US" altLang="zh-TW" sz="1800" dirty="0" err="1"/>
              <a:t>ld.so.preload</a:t>
            </a:r>
            <a:r>
              <a:rPr lang="en-US" altLang="zh-TW" sz="1800" dirty="0"/>
              <a:t>", R_OK)      = -1 ENOENT (No such file or directory)</a:t>
            </a:r>
          </a:p>
          <a:p>
            <a:pPr marL="264478" indent="0">
              <a:buNone/>
            </a:pPr>
            <a:r>
              <a:rPr lang="en-US" altLang="zh-TW" sz="1800" dirty="0"/>
              <a:t>…</a:t>
            </a:r>
          </a:p>
          <a:p>
            <a:pPr lvl="1"/>
            <a:r>
              <a:rPr lang="zh-TW" altLang="en-US" dirty="0"/>
              <a:t>每一行都是一個系統呼叫，等號左邊是系統呼叫的函數名和參數，右邊是該呼叫的返回值。</a:t>
            </a:r>
            <a:endParaRPr lang="en-US" altLang="zh-TW" dirty="0"/>
          </a:p>
          <a:p>
            <a:pPr lvl="1"/>
            <a:endParaRPr lang="en-US" altLang="zh-TW" dirty="0"/>
          </a:p>
        </p:txBody>
      </p:sp>
    </p:spTree>
    <p:extLst>
      <p:ext uri="{BB962C8B-B14F-4D97-AF65-F5344CB8AC3E}">
        <p14:creationId xmlns:p14="http://schemas.microsoft.com/office/powerpoint/2010/main" val="425101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Linux </a:t>
            </a:r>
            <a:r>
              <a:rPr lang="en-US" altLang="zh-TW" dirty="0" err="1"/>
              <a:t>strace</a:t>
            </a:r>
            <a:r>
              <a:rPr lang="zh-TW" altLang="en-US" dirty="0"/>
              <a:t>工具介紹</a:t>
            </a:r>
            <a:r>
              <a:rPr lang="en-US" altLang="zh-TW" dirty="0"/>
              <a:t>(</a:t>
            </a:r>
            <a:r>
              <a:rPr lang="zh-TW" altLang="en-US" dirty="0"/>
              <a:t>續</a:t>
            </a:r>
            <a:r>
              <a:rPr lang="en-US" altLang="zh-TW" dirty="0"/>
              <a:t>)</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sz="2400" dirty="0"/>
              <a:t>每一行都是一個系統呼叫，等號左邊是系統呼叫的函數名和參數，右邊是該呼叫的返回值。</a:t>
            </a:r>
          </a:p>
          <a:p>
            <a:r>
              <a:rPr lang="en-US" altLang="zh-TW" sz="2400" dirty="0"/>
              <a:t>$</a:t>
            </a:r>
            <a:r>
              <a:rPr lang="en-US" altLang="zh-TW" sz="2400" dirty="0" err="1"/>
              <a:t>strace</a:t>
            </a:r>
            <a:r>
              <a:rPr lang="en-US" altLang="zh-TW" sz="2400" dirty="0"/>
              <a:t> ./HelloWorld</a:t>
            </a:r>
          </a:p>
          <a:p>
            <a:pPr marL="264478" indent="0">
              <a:buNone/>
            </a:pPr>
            <a:r>
              <a:rPr lang="en-US" altLang="zh-TW" sz="1600" dirty="0" err="1"/>
              <a:t>execve</a:t>
            </a:r>
            <a:r>
              <a:rPr lang="en-US" altLang="zh-TW" sz="1600" dirty="0"/>
              <a:t>("./HelloWorld", ["./HelloWorld"], [/* 37 </a:t>
            </a:r>
            <a:r>
              <a:rPr lang="en-US" altLang="zh-TW" sz="1600" dirty="0" err="1"/>
              <a:t>vars</a:t>
            </a:r>
            <a:r>
              <a:rPr lang="en-US" altLang="zh-TW" sz="1600" dirty="0"/>
              <a:t> */]) = 0</a:t>
            </a:r>
          </a:p>
          <a:p>
            <a:pPr marL="264478" indent="0">
              <a:buNone/>
            </a:pPr>
            <a:r>
              <a:rPr lang="en-US" altLang="zh-TW" sz="1600" dirty="0" err="1"/>
              <a:t>brk</a:t>
            </a:r>
            <a:r>
              <a:rPr lang="en-US" altLang="zh-TW" sz="1600" dirty="0"/>
              <a:t>(0)                                  = 0x950f000</a:t>
            </a:r>
          </a:p>
          <a:p>
            <a:pPr marL="264478" indent="0">
              <a:buNone/>
            </a:pPr>
            <a:r>
              <a:rPr lang="en-US" altLang="zh-TW" sz="1600" dirty="0"/>
              <a:t>access("/</a:t>
            </a:r>
            <a:r>
              <a:rPr lang="en-US" altLang="zh-TW" sz="1600" dirty="0" err="1"/>
              <a:t>etc</a:t>
            </a:r>
            <a:r>
              <a:rPr lang="en-US" altLang="zh-TW" sz="1600" dirty="0"/>
              <a:t>/</a:t>
            </a:r>
            <a:r>
              <a:rPr lang="en-US" altLang="zh-TW" sz="1600" dirty="0" err="1"/>
              <a:t>ld.so.nohwcap</a:t>
            </a:r>
            <a:r>
              <a:rPr lang="en-US" altLang="zh-TW" sz="1600" dirty="0"/>
              <a:t>", F_OK)      = -1 ENOENT (No such file or directory)</a:t>
            </a:r>
          </a:p>
          <a:p>
            <a:pPr marL="264478" indent="0">
              <a:buNone/>
            </a:pPr>
            <a:r>
              <a:rPr lang="en-US" altLang="zh-TW" sz="1600" dirty="0"/>
              <a:t>mmap2(NULL, 8192, PROT_READ|PROT_WRITE, MAP_PRIVATE|MAP_ANONYMOUS, -1, 0) = 0xb7769000</a:t>
            </a:r>
          </a:p>
          <a:p>
            <a:pPr marL="264478" indent="0">
              <a:buNone/>
            </a:pPr>
            <a:r>
              <a:rPr lang="en-US" altLang="zh-TW" sz="1600" dirty="0"/>
              <a:t>access("/</a:t>
            </a:r>
            <a:r>
              <a:rPr lang="en-US" altLang="zh-TW" sz="1600" dirty="0" err="1"/>
              <a:t>etc</a:t>
            </a:r>
            <a:r>
              <a:rPr lang="en-US" altLang="zh-TW" sz="1600" dirty="0"/>
              <a:t>/</a:t>
            </a:r>
            <a:r>
              <a:rPr lang="en-US" altLang="zh-TW" sz="1600" dirty="0" err="1"/>
              <a:t>ld.so.preload</a:t>
            </a:r>
            <a:r>
              <a:rPr lang="en-US" altLang="zh-TW" sz="1600" dirty="0"/>
              <a:t>", R_OK)      = -1 ENOENT (No such file or directory)</a:t>
            </a:r>
          </a:p>
          <a:p>
            <a:pPr marL="264478" indent="0">
              <a:buNone/>
            </a:pPr>
            <a:r>
              <a:rPr lang="en-US" altLang="zh-TW" sz="1600" dirty="0"/>
              <a:t>…</a:t>
            </a:r>
          </a:p>
          <a:p>
            <a:pPr marL="264478" indent="0">
              <a:buNone/>
            </a:pPr>
            <a:r>
              <a:rPr lang="en-US" altLang="zh-TW" sz="1600" dirty="0" err="1"/>
              <a:t>munmap</a:t>
            </a:r>
            <a:r>
              <a:rPr lang="en-US" altLang="zh-TW" sz="1600" dirty="0"/>
              <a:t>(0xb7751000, 97591)               = 0</a:t>
            </a:r>
          </a:p>
          <a:p>
            <a:pPr marL="264478" indent="0">
              <a:buNone/>
            </a:pPr>
            <a:r>
              <a:rPr lang="en-US" altLang="zh-TW" sz="1600" dirty="0"/>
              <a:t>fstat64(1, {</a:t>
            </a:r>
            <a:r>
              <a:rPr lang="en-US" altLang="zh-TW" sz="1600" dirty="0" err="1"/>
              <a:t>st_mode</a:t>
            </a:r>
            <a:r>
              <a:rPr lang="en-US" altLang="zh-TW" sz="1600" dirty="0"/>
              <a:t>=S_IFCHR|0620, </a:t>
            </a:r>
            <a:r>
              <a:rPr lang="en-US" altLang="zh-TW" sz="1600" dirty="0" err="1"/>
              <a:t>st_rdev</a:t>
            </a:r>
            <a:r>
              <a:rPr lang="en-US" altLang="zh-TW" sz="1600" dirty="0"/>
              <a:t>=</a:t>
            </a:r>
            <a:r>
              <a:rPr lang="en-US" altLang="zh-TW" sz="1600" dirty="0" err="1"/>
              <a:t>makedev</a:t>
            </a:r>
            <a:r>
              <a:rPr lang="en-US" altLang="zh-TW" sz="1600" dirty="0"/>
              <a:t>(136, 0), ...}) = 0</a:t>
            </a:r>
          </a:p>
          <a:p>
            <a:pPr marL="264478" indent="0">
              <a:buNone/>
            </a:pPr>
            <a:r>
              <a:rPr lang="en-US" altLang="zh-TW" sz="1600" dirty="0"/>
              <a:t>mmap2(NULL, 4096, PROT_READ|PROT_WRITE, MAP_PRIVATE|MAP_ANONYMOUS, -1, 0) = 0xb7768000</a:t>
            </a:r>
          </a:p>
          <a:p>
            <a:pPr marL="264478" indent="0">
              <a:buNone/>
            </a:pPr>
            <a:r>
              <a:rPr lang="en-US" altLang="zh-TW" sz="1600" dirty="0">
                <a:highlight>
                  <a:srgbClr val="FFFF00"/>
                </a:highlight>
              </a:rPr>
              <a:t>write(1, "Hello World.\n", 13Hello World.</a:t>
            </a:r>
          </a:p>
          <a:p>
            <a:pPr marL="264478" indent="0">
              <a:buNone/>
            </a:pPr>
            <a:r>
              <a:rPr lang="en-US" altLang="zh-TW" sz="1600" dirty="0"/>
              <a:t>)          = 13</a:t>
            </a:r>
          </a:p>
          <a:p>
            <a:pPr marL="264478" indent="0">
              <a:buNone/>
            </a:pPr>
            <a:r>
              <a:rPr lang="en-US" altLang="zh-TW" sz="1600" dirty="0" err="1"/>
              <a:t>exit_group</a:t>
            </a:r>
            <a:r>
              <a:rPr lang="en-US" altLang="zh-TW" sz="1600" dirty="0"/>
              <a:t>(0)                           = ?</a:t>
            </a:r>
          </a:p>
          <a:p>
            <a:pPr marL="264478" indent="0">
              <a:buNone/>
            </a:pPr>
            <a:r>
              <a:rPr lang="en-US" altLang="zh-TW" sz="1600" dirty="0"/>
              <a:t>+++ exited with 0 +++</a:t>
            </a:r>
          </a:p>
          <a:p>
            <a:pPr lvl="1"/>
            <a:endParaRPr lang="en-US" altLang="zh-TW" dirty="0"/>
          </a:p>
        </p:txBody>
      </p:sp>
      <p:sp>
        <p:nvSpPr>
          <p:cNvPr id="4" name="矩形 3">
            <a:extLst>
              <a:ext uri="{FF2B5EF4-FFF2-40B4-BE49-F238E27FC236}">
                <a16:creationId xmlns:a16="http://schemas.microsoft.com/office/drawing/2014/main" id="{E1B3D4B0-6397-45A3-BC45-5E109979943E}"/>
              </a:ext>
            </a:extLst>
          </p:cNvPr>
          <p:cNvSpPr/>
          <p:nvPr/>
        </p:nvSpPr>
        <p:spPr>
          <a:xfrm>
            <a:off x="8596607" y="2044005"/>
            <a:ext cx="3490822" cy="1384995"/>
          </a:xfrm>
          <a:prstGeom prst="rect">
            <a:avLst/>
          </a:prstGeom>
          <a:solidFill>
            <a:schemeClr val="bg1">
              <a:lumMod val="85000"/>
            </a:schemeClr>
          </a:solidFill>
        </p:spPr>
        <p:txBody>
          <a:bodyPr wrap="square">
            <a:spAutoFit/>
          </a:bodyPr>
          <a:lstStyle/>
          <a:p>
            <a:r>
              <a:rPr lang="en-US" altLang="zh-TW" sz="1400" dirty="0">
                <a:latin typeface="Courier New" panose="02070309020205020404" pitchFamily="49" charset="0"/>
                <a:cs typeface="Courier New" panose="02070309020205020404" pitchFamily="49" charset="0"/>
              </a:rPr>
              <a:t>#include &lt;</a:t>
            </a:r>
            <a:r>
              <a:rPr lang="en-US" altLang="zh-TW" sz="1400" dirty="0" err="1">
                <a:latin typeface="Courier New" panose="02070309020205020404" pitchFamily="49" charset="0"/>
                <a:cs typeface="Courier New" panose="02070309020205020404" pitchFamily="49" charset="0"/>
              </a:rPr>
              <a:t>stdio.h</a:t>
            </a:r>
            <a:r>
              <a:rPr lang="en-US" altLang="zh-TW" sz="1400" dirty="0">
                <a:latin typeface="Courier New" panose="02070309020205020404" pitchFamily="49" charset="0"/>
                <a:cs typeface="Courier New" panose="02070309020205020404" pitchFamily="49" charset="0"/>
              </a:rPr>
              <a:t>&gt; </a:t>
            </a:r>
          </a:p>
          <a:p>
            <a:r>
              <a:rPr lang="en-US" altLang="zh-TW" sz="1400" dirty="0" err="1">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main(void)</a:t>
            </a:r>
          </a:p>
          <a:p>
            <a:r>
              <a:rPr lang="en-US" altLang="zh-TW" sz="1400" dirty="0">
                <a:latin typeface="Courier New" panose="02070309020205020404" pitchFamily="49" charset="0"/>
                <a:cs typeface="Courier New" panose="02070309020205020404" pitchFamily="49" charset="0"/>
              </a:rPr>
              <a:t>{ </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 world.\n"); </a:t>
            </a:r>
          </a:p>
          <a:p>
            <a:r>
              <a:rPr lang="en-US" altLang="zh-TW" sz="1400" dirty="0">
                <a:latin typeface="Courier New" panose="02070309020205020404" pitchFamily="49" charset="0"/>
                <a:cs typeface="Courier New" panose="02070309020205020404" pitchFamily="49" charset="0"/>
              </a:rPr>
              <a:t>    return 0; </a:t>
            </a:r>
          </a:p>
          <a:p>
            <a:r>
              <a:rPr lang="en-US" altLang="zh-TW" sz="1400" dirty="0">
                <a:latin typeface="Courier New" panose="02070309020205020404" pitchFamily="49" charset="0"/>
                <a:cs typeface="Courier New" panose="02070309020205020404" pitchFamily="49" charset="0"/>
              </a:rPr>
              <a:t>}</a:t>
            </a:r>
          </a:p>
        </p:txBody>
      </p:sp>
      <p:cxnSp>
        <p:nvCxnSpPr>
          <p:cNvPr id="6" name="直線單箭頭接點 5">
            <a:extLst>
              <a:ext uri="{FF2B5EF4-FFF2-40B4-BE49-F238E27FC236}">
                <a16:creationId xmlns:a16="http://schemas.microsoft.com/office/drawing/2014/main" id="{140F5739-7404-419C-BE02-4315FA4A3AD3}"/>
              </a:ext>
            </a:extLst>
          </p:cNvPr>
          <p:cNvCxnSpPr>
            <a:cxnSpLocks/>
          </p:cNvCxnSpPr>
          <p:nvPr/>
        </p:nvCxnSpPr>
        <p:spPr>
          <a:xfrm flipH="1">
            <a:off x="4895851" y="2867025"/>
            <a:ext cx="4171949" cy="219075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7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Linux </a:t>
            </a:r>
            <a:r>
              <a:rPr lang="en-US" altLang="zh-TW" dirty="0" err="1"/>
              <a:t>strace</a:t>
            </a:r>
            <a:r>
              <a:rPr lang="zh-TW" altLang="en-US" dirty="0"/>
              <a:t>工具介紹</a:t>
            </a:r>
            <a:r>
              <a:rPr lang="en-US" altLang="zh-TW" dirty="0"/>
              <a:t>(</a:t>
            </a:r>
            <a:r>
              <a:rPr lang="zh-TW" altLang="en-US" dirty="0"/>
              <a:t>續</a:t>
            </a:r>
            <a:r>
              <a:rPr lang="en-US" altLang="zh-TW" dirty="0"/>
              <a:t>)</a:t>
            </a:r>
            <a:endParaRPr lang="zh-TW" altLang="en-US" dirty="0"/>
          </a:p>
        </p:txBody>
      </p:sp>
      <p:sp>
        <p:nvSpPr>
          <p:cNvPr id="3" name="內容版面配置區 2"/>
          <p:cNvSpPr>
            <a:spLocks noGrp="1"/>
          </p:cNvSpPr>
          <p:nvPr>
            <p:ph idx="1"/>
          </p:nvPr>
        </p:nvSpPr>
        <p:spPr/>
        <p:txBody>
          <a:bodyPr>
            <a:normAutofit/>
          </a:bodyPr>
          <a:lstStyle/>
          <a:p>
            <a:r>
              <a:rPr lang="en-US" altLang="zh-TW" sz="2400" dirty="0"/>
              <a:t>$</a:t>
            </a:r>
            <a:r>
              <a:rPr lang="en-US" altLang="zh-TW" sz="2400" dirty="0" err="1"/>
              <a:t>strace</a:t>
            </a:r>
            <a:r>
              <a:rPr lang="en-US" altLang="zh-TW" sz="2400" dirty="0"/>
              <a:t> -c  ./HelloWorld   //</a:t>
            </a:r>
            <a:r>
              <a:rPr lang="zh-TW" altLang="en-US" sz="2400" dirty="0"/>
              <a:t>統計每一系統呼叫的所執行的時間</a:t>
            </a:r>
            <a:r>
              <a:rPr lang="en-US" altLang="zh-TW" sz="2400" dirty="0"/>
              <a:t>,</a:t>
            </a:r>
            <a:r>
              <a:rPr lang="zh-TW" altLang="en-US" sz="2400" dirty="0"/>
              <a:t>次數和出錯的次數等</a:t>
            </a:r>
            <a:r>
              <a:rPr lang="en-US" altLang="zh-TW" sz="2400" dirty="0"/>
              <a:t>.</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Hello World.</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time     seconds  </a:t>
            </a:r>
            <a:r>
              <a:rPr lang="en-US" altLang="zh-TW" sz="1400" dirty="0" err="1">
                <a:latin typeface="Courier New" panose="02070309020205020404" pitchFamily="49" charset="0"/>
                <a:cs typeface="Courier New" panose="02070309020205020404" pitchFamily="49" charset="0"/>
              </a:rPr>
              <a:t>usecs</a:t>
            </a:r>
            <a:r>
              <a:rPr lang="en-US" altLang="zh-TW" sz="1400" dirty="0">
                <a:latin typeface="Courier New" panose="02070309020205020404" pitchFamily="49" charset="0"/>
                <a:cs typeface="Courier New" panose="02070309020205020404" pitchFamily="49" charset="0"/>
              </a:rPr>
              <a:t>/call     calls    errors </a:t>
            </a:r>
            <a:r>
              <a:rPr lang="en-US" altLang="zh-TW" sz="1400" dirty="0" err="1">
                <a:latin typeface="Courier New" panose="02070309020205020404" pitchFamily="49" charset="0"/>
                <a:cs typeface="Courier New" panose="02070309020205020404" pitchFamily="49" charset="0"/>
              </a:rPr>
              <a:t>syscall</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 ----------- --------- --------- ----------------</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1           read</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a:t>
            </a:r>
            <a:r>
              <a:rPr lang="en-US" altLang="zh-TW" sz="1400" b="1" dirty="0">
                <a:solidFill>
                  <a:srgbClr val="FF0000"/>
                </a:solidFill>
                <a:latin typeface="Courier New" panose="02070309020205020404" pitchFamily="49" charset="0"/>
                <a:cs typeface="Courier New" panose="02070309020205020404" pitchFamily="49" charset="0"/>
              </a:rPr>
              <a:t>1           write</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2           open</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2           close</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0.00    0.000000           0         1           </a:t>
            </a:r>
            <a:r>
              <a:rPr lang="en-US" altLang="zh-TW" sz="1400" dirty="0" err="1">
                <a:latin typeface="Courier New" panose="02070309020205020404" pitchFamily="49" charset="0"/>
                <a:cs typeface="Courier New" panose="02070309020205020404" pitchFamily="49" charset="0"/>
              </a:rPr>
              <a:t>execve</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3         3 access</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0.00    0.000000           0         1           </a:t>
            </a:r>
            <a:r>
              <a:rPr lang="en-US" altLang="zh-TW" sz="1400" dirty="0" err="1">
                <a:latin typeface="Courier New" panose="02070309020205020404" pitchFamily="49" charset="0"/>
                <a:cs typeface="Courier New" panose="02070309020205020404" pitchFamily="49" charset="0"/>
              </a:rPr>
              <a:t>brk</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0.00    0.000000           0         1           </a:t>
            </a:r>
            <a:r>
              <a:rPr lang="en-US" altLang="zh-TW" sz="1400" dirty="0" err="1">
                <a:latin typeface="Courier New" panose="02070309020205020404" pitchFamily="49" charset="0"/>
                <a:cs typeface="Courier New" panose="02070309020205020404" pitchFamily="49" charset="0"/>
              </a:rPr>
              <a:t>munmap</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0.00    0.000000           0         2           </a:t>
            </a:r>
            <a:r>
              <a:rPr lang="en-US" altLang="zh-TW" sz="1400" dirty="0" err="1">
                <a:latin typeface="Courier New" panose="02070309020205020404" pitchFamily="49" charset="0"/>
                <a:cs typeface="Courier New" panose="02070309020205020404" pitchFamily="49" charset="0"/>
              </a:rPr>
              <a:t>mprotect</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7           mmap2</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3           fstat64</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0.00    0.000000           0         1           </a:t>
            </a:r>
            <a:r>
              <a:rPr lang="en-US" altLang="zh-TW" sz="1400" dirty="0" err="1">
                <a:latin typeface="Courier New" panose="02070309020205020404" pitchFamily="49" charset="0"/>
                <a:cs typeface="Courier New" panose="02070309020205020404" pitchFamily="49" charset="0"/>
              </a:rPr>
              <a:t>set_thread_area</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 ----------- --------- --------- ----------------</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100.00    0.000000                    25         3 total</a:t>
            </a:r>
          </a:p>
        </p:txBody>
      </p:sp>
      <p:sp>
        <p:nvSpPr>
          <p:cNvPr id="4" name="矩形 3"/>
          <p:cNvSpPr/>
          <p:nvPr/>
        </p:nvSpPr>
        <p:spPr>
          <a:xfrm>
            <a:off x="8368007" y="2736502"/>
            <a:ext cx="3490822" cy="1384995"/>
          </a:xfrm>
          <a:prstGeom prst="rect">
            <a:avLst/>
          </a:prstGeom>
          <a:solidFill>
            <a:schemeClr val="bg1">
              <a:lumMod val="85000"/>
            </a:schemeClr>
          </a:solidFill>
        </p:spPr>
        <p:txBody>
          <a:bodyPr wrap="square">
            <a:spAutoFit/>
          </a:bodyPr>
          <a:lstStyle/>
          <a:p>
            <a:r>
              <a:rPr lang="en-US" altLang="zh-TW" sz="1400" dirty="0">
                <a:latin typeface="Courier New" panose="02070309020205020404" pitchFamily="49" charset="0"/>
                <a:cs typeface="Courier New" panose="02070309020205020404" pitchFamily="49" charset="0"/>
              </a:rPr>
              <a:t>#include &lt;</a:t>
            </a:r>
            <a:r>
              <a:rPr lang="en-US" altLang="zh-TW" sz="1400" dirty="0" err="1">
                <a:latin typeface="Courier New" panose="02070309020205020404" pitchFamily="49" charset="0"/>
                <a:cs typeface="Courier New" panose="02070309020205020404" pitchFamily="49" charset="0"/>
              </a:rPr>
              <a:t>stdio.h</a:t>
            </a:r>
            <a:r>
              <a:rPr lang="en-US" altLang="zh-TW" sz="1400" dirty="0">
                <a:latin typeface="Courier New" panose="02070309020205020404" pitchFamily="49" charset="0"/>
                <a:cs typeface="Courier New" panose="02070309020205020404" pitchFamily="49" charset="0"/>
              </a:rPr>
              <a:t>&gt; </a:t>
            </a:r>
          </a:p>
          <a:p>
            <a:r>
              <a:rPr lang="en-US" altLang="zh-TW" sz="1400" dirty="0" err="1">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main(void)</a:t>
            </a:r>
          </a:p>
          <a:p>
            <a:r>
              <a:rPr lang="en-US" altLang="zh-TW" sz="1400" dirty="0">
                <a:latin typeface="Courier New" panose="02070309020205020404" pitchFamily="49" charset="0"/>
                <a:cs typeface="Courier New" panose="02070309020205020404" pitchFamily="49" charset="0"/>
              </a:rPr>
              <a:t>{ </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 world.\n"); </a:t>
            </a:r>
          </a:p>
          <a:p>
            <a:r>
              <a:rPr lang="en-US" altLang="zh-TW" sz="1400" dirty="0">
                <a:latin typeface="Courier New" panose="02070309020205020404" pitchFamily="49" charset="0"/>
                <a:cs typeface="Courier New" panose="02070309020205020404" pitchFamily="49" charset="0"/>
              </a:rPr>
              <a:t>    return 0; </a:t>
            </a:r>
          </a:p>
          <a:p>
            <a:r>
              <a:rPr lang="en-US" altLang="zh-TW"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0722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Linux </a:t>
            </a:r>
            <a:r>
              <a:rPr lang="en-US" altLang="zh-TW" dirty="0" err="1"/>
              <a:t>strace</a:t>
            </a:r>
            <a:r>
              <a:rPr lang="zh-TW" altLang="en-US" dirty="0"/>
              <a:t>工具介紹</a:t>
            </a:r>
            <a:r>
              <a:rPr lang="en-US" altLang="zh-TW" dirty="0"/>
              <a:t>(</a:t>
            </a:r>
            <a:r>
              <a:rPr lang="zh-TW" altLang="en-US" dirty="0"/>
              <a:t>續</a:t>
            </a:r>
            <a:r>
              <a:rPr lang="en-US" altLang="zh-TW" dirty="0"/>
              <a:t>)</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sz="2400" dirty="0"/>
              <a:t>每一行都是一個系統呼叫，等號左邊是系統呼叫的函數名和參數，右邊是該呼叫的返回值。</a:t>
            </a:r>
          </a:p>
          <a:p>
            <a:r>
              <a:rPr lang="en-US" altLang="zh-TW" sz="2400" dirty="0"/>
              <a:t>$</a:t>
            </a:r>
            <a:r>
              <a:rPr lang="en-US" altLang="zh-TW" sz="2400" dirty="0" err="1"/>
              <a:t>strace</a:t>
            </a:r>
            <a:r>
              <a:rPr lang="en-US" altLang="zh-TW" sz="2400" dirty="0"/>
              <a:t> ./HelloWorld</a:t>
            </a:r>
          </a:p>
          <a:p>
            <a:pPr marL="264478" indent="0">
              <a:buNone/>
            </a:pPr>
            <a:r>
              <a:rPr lang="en-US" altLang="zh-TW" sz="1600" dirty="0"/>
              <a:t>…</a:t>
            </a:r>
          </a:p>
          <a:p>
            <a:pPr marL="264478" indent="0">
              <a:buNone/>
            </a:pPr>
            <a:r>
              <a:rPr lang="en-US" altLang="zh-TW" sz="1600" dirty="0" err="1"/>
              <a:t>mprotect</a:t>
            </a:r>
            <a:r>
              <a:rPr lang="en-US" altLang="zh-TW" sz="1600" dirty="0"/>
              <a:t>(0x7ff65798b000, 16384, PROT_READ) = 0</a:t>
            </a:r>
          </a:p>
          <a:p>
            <a:pPr marL="264478" indent="0">
              <a:buNone/>
            </a:pPr>
            <a:r>
              <a:rPr lang="en-US" altLang="zh-TW" sz="1600" dirty="0" err="1"/>
              <a:t>mprotect</a:t>
            </a:r>
            <a:r>
              <a:rPr lang="en-US" altLang="zh-TW" sz="1600" dirty="0"/>
              <a:t>(0x55b2abb34000, 4096, PROT_READ) = 0</a:t>
            </a:r>
          </a:p>
          <a:p>
            <a:pPr marL="264478" indent="0">
              <a:buNone/>
            </a:pPr>
            <a:r>
              <a:rPr lang="en-US" altLang="zh-TW" sz="1600" dirty="0" err="1"/>
              <a:t>mprotect</a:t>
            </a:r>
            <a:r>
              <a:rPr lang="en-US" altLang="zh-TW" sz="1600" dirty="0"/>
              <a:t>(0x7ff657bbc000, 4096, PROT_READ) = 0</a:t>
            </a:r>
          </a:p>
          <a:p>
            <a:pPr marL="264478" indent="0">
              <a:buNone/>
            </a:pPr>
            <a:r>
              <a:rPr lang="en-US" altLang="zh-TW" sz="1600" dirty="0" err="1"/>
              <a:t>munmap</a:t>
            </a:r>
            <a:r>
              <a:rPr lang="en-US" altLang="zh-TW" sz="1600" dirty="0"/>
              <a:t>(0x7ff657baa000, 72668)           = 0</a:t>
            </a:r>
          </a:p>
          <a:p>
            <a:pPr marL="264478" indent="0">
              <a:buNone/>
            </a:pPr>
            <a:r>
              <a:rPr lang="en-US" altLang="zh-TW" sz="1600" dirty="0" err="1"/>
              <a:t>fstat</a:t>
            </a:r>
            <a:r>
              <a:rPr lang="en-US" altLang="zh-TW" sz="1600" dirty="0"/>
              <a:t>(1, {</a:t>
            </a:r>
            <a:r>
              <a:rPr lang="en-US" altLang="zh-TW" sz="1600" dirty="0" err="1"/>
              <a:t>st_mode</a:t>
            </a:r>
            <a:r>
              <a:rPr lang="en-US" altLang="zh-TW" sz="1600" dirty="0"/>
              <a:t>=S_IFCHR|0620, </a:t>
            </a:r>
            <a:r>
              <a:rPr lang="en-US" altLang="zh-TW" sz="1600" dirty="0" err="1"/>
              <a:t>st_rdev</a:t>
            </a:r>
            <a:r>
              <a:rPr lang="en-US" altLang="zh-TW" sz="1600" dirty="0"/>
              <a:t>=</a:t>
            </a:r>
            <a:r>
              <a:rPr lang="en-US" altLang="zh-TW" sz="1600" dirty="0" err="1"/>
              <a:t>makedev</a:t>
            </a:r>
            <a:r>
              <a:rPr lang="en-US" altLang="zh-TW" sz="1600" dirty="0"/>
              <a:t>(136, 0), ...}) = 0</a:t>
            </a:r>
          </a:p>
          <a:p>
            <a:pPr marL="264478" indent="0">
              <a:buNone/>
            </a:pPr>
            <a:r>
              <a:rPr lang="en-US" altLang="zh-TW" sz="1600" dirty="0" err="1"/>
              <a:t>brk</a:t>
            </a:r>
            <a:r>
              <a:rPr lang="en-US" altLang="zh-TW" sz="1600" dirty="0"/>
              <a:t>(NULL)                               = 0x55b2ac15f000</a:t>
            </a:r>
          </a:p>
          <a:p>
            <a:pPr marL="264478" indent="0">
              <a:buNone/>
            </a:pPr>
            <a:r>
              <a:rPr lang="en-US" altLang="zh-TW" sz="1600" dirty="0" err="1"/>
              <a:t>brk</a:t>
            </a:r>
            <a:r>
              <a:rPr lang="en-US" altLang="zh-TW" sz="1600" dirty="0"/>
              <a:t>(0x55b2ac180000)                     = 0x55b2ac180000</a:t>
            </a:r>
          </a:p>
          <a:p>
            <a:pPr marL="264478" indent="0">
              <a:buNone/>
            </a:pPr>
            <a:r>
              <a:rPr lang="en-US" altLang="zh-TW" sz="1600" dirty="0">
                <a:highlight>
                  <a:srgbClr val="FFFF00"/>
                </a:highlight>
              </a:rPr>
              <a:t>write(1, "Hello World.\n", 13)          = 13</a:t>
            </a:r>
          </a:p>
          <a:p>
            <a:pPr marL="264478" indent="0">
              <a:buNone/>
            </a:pPr>
            <a:r>
              <a:rPr lang="en-US" altLang="zh-TW" sz="1600" dirty="0">
                <a:highlight>
                  <a:srgbClr val="FFFF00"/>
                </a:highlight>
              </a:rPr>
              <a:t>write(1, "Hello2\n", 7)                 = 7</a:t>
            </a:r>
          </a:p>
          <a:p>
            <a:pPr marL="264478" indent="0">
              <a:buNone/>
            </a:pPr>
            <a:r>
              <a:rPr lang="en-US" altLang="zh-TW" sz="1600" dirty="0" err="1"/>
              <a:t>exit_group</a:t>
            </a:r>
            <a:r>
              <a:rPr lang="en-US" altLang="zh-TW" sz="1600" dirty="0"/>
              <a:t>(0)                           = ?</a:t>
            </a:r>
          </a:p>
          <a:p>
            <a:pPr marL="264478" indent="0">
              <a:buNone/>
            </a:pPr>
            <a:r>
              <a:rPr lang="en-US" altLang="zh-TW" sz="1600" dirty="0"/>
              <a:t>+++ exited with 0 +++</a:t>
            </a:r>
            <a:endParaRPr lang="en-US" altLang="zh-TW" dirty="0"/>
          </a:p>
        </p:txBody>
      </p:sp>
      <p:sp>
        <p:nvSpPr>
          <p:cNvPr id="4" name="矩形 3">
            <a:extLst>
              <a:ext uri="{FF2B5EF4-FFF2-40B4-BE49-F238E27FC236}">
                <a16:creationId xmlns:a16="http://schemas.microsoft.com/office/drawing/2014/main" id="{E1B3D4B0-6397-45A3-BC45-5E109979943E}"/>
              </a:ext>
            </a:extLst>
          </p:cNvPr>
          <p:cNvSpPr/>
          <p:nvPr/>
        </p:nvSpPr>
        <p:spPr>
          <a:xfrm>
            <a:off x="8498726" y="3228975"/>
            <a:ext cx="3490822" cy="1815882"/>
          </a:xfrm>
          <a:prstGeom prst="rect">
            <a:avLst/>
          </a:prstGeom>
          <a:solidFill>
            <a:schemeClr val="bg1">
              <a:lumMod val="85000"/>
            </a:schemeClr>
          </a:solidFill>
        </p:spPr>
        <p:txBody>
          <a:bodyPr wrap="square">
            <a:spAutoFit/>
          </a:bodyPr>
          <a:lstStyle/>
          <a:p>
            <a:r>
              <a:rPr lang="en-US" altLang="zh-TW" sz="1400" dirty="0">
                <a:latin typeface="Courier New" panose="02070309020205020404" pitchFamily="49" charset="0"/>
                <a:cs typeface="Courier New" panose="02070309020205020404" pitchFamily="49" charset="0"/>
              </a:rPr>
              <a:t>#include &lt;</a:t>
            </a:r>
            <a:r>
              <a:rPr lang="en-US" altLang="zh-TW" sz="1400" dirty="0" err="1">
                <a:latin typeface="Courier New" panose="02070309020205020404" pitchFamily="49" charset="0"/>
                <a:cs typeface="Courier New" panose="02070309020205020404" pitchFamily="49" charset="0"/>
              </a:rPr>
              <a:t>stdio.h</a:t>
            </a:r>
            <a:r>
              <a:rPr lang="en-US" altLang="zh-TW" sz="1400" dirty="0">
                <a:latin typeface="Courier New" panose="02070309020205020404" pitchFamily="49" charset="0"/>
                <a:cs typeface="Courier New" panose="02070309020205020404" pitchFamily="49" charset="0"/>
              </a:rPr>
              <a:t>&gt;</a:t>
            </a:r>
          </a:p>
          <a:p>
            <a:endParaRPr lang="en-US" altLang="zh-TW" sz="1400" dirty="0">
              <a:latin typeface="Courier New" panose="02070309020205020404" pitchFamily="49" charset="0"/>
              <a:cs typeface="Courier New" panose="02070309020205020404" pitchFamily="49" charset="0"/>
            </a:endParaRPr>
          </a:p>
          <a:p>
            <a:r>
              <a:rPr lang="en-US" altLang="zh-TW" sz="1400" dirty="0">
                <a:latin typeface="Courier New" panose="02070309020205020404" pitchFamily="49" charset="0"/>
                <a:cs typeface="Courier New" panose="02070309020205020404" pitchFamily="49" charset="0"/>
              </a:rPr>
              <a:t>int main(void)</a:t>
            </a:r>
          </a:p>
          <a:p>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 World.\n");</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("Hello2\n");</a:t>
            </a:r>
          </a:p>
          <a:p>
            <a:r>
              <a:rPr lang="en-US" altLang="zh-TW" sz="1400" dirty="0">
                <a:latin typeface="Courier New" panose="02070309020205020404" pitchFamily="49" charset="0"/>
                <a:cs typeface="Courier New" panose="02070309020205020404" pitchFamily="49" charset="0"/>
              </a:rPr>
              <a:t>    return 0;</a:t>
            </a:r>
          </a:p>
          <a:p>
            <a:r>
              <a:rPr lang="en-US" altLang="zh-TW" sz="1400" dirty="0">
                <a:latin typeface="Courier New" panose="02070309020205020404" pitchFamily="49" charset="0"/>
                <a:cs typeface="Courier New" panose="02070309020205020404" pitchFamily="49" charset="0"/>
              </a:rPr>
              <a:t>}</a:t>
            </a:r>
          </a:p>
        </p:txBody>
      </p:sp>
      <p:cxnSp>
        <p:nvCxnSpPr>
          <p:cNvPr id="6" name="直線單箭頭接點 5">
            <a:extLst>
              <a:ext uri="{FF2B5EF4-FFF2-40B4-BE49-F238E27FC236}">
                <a16:creationId xmlns:a16="http://schemas.microsoft.com/office/drawing/2014/main" id="{140F5739-7404-419C-BE02-4315FA4A3AD3}"/>
              </a:ext>
            </a:extLst>
          </p:cNvPr>
          <p:cNvCxnSpPr>
            <a:cxnSpLocks/>
          </p:cNvCxnSpPr>
          <p:nvPr/>
        </p:nvCxnSpPr>
        <p:spPr>
          <a:xfrm flipH="1">
            <a:off x="4114800" y="4251216"/>
            <a:ext cx="4829175" cy="73988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33DDF0C0-7531-46EF-A347-0BBB624B5067}"/>
              </a:ext>
            </a:extLst>
          </p:cNvPr>
          <p:cNvCxnSpPr>
            <a:cxnSpLocks/>
          </p:cNvCxnSpPr>
          <p:nvPr/>
        </p:nvCxnSpPr>
        <p:spPr>
          <a:xfrm flipH="1">
            <a:off x="3457577" y="4476750"/>
            <a:ext cx="5486398" cy="85725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1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Linux </a:t>
            </a:r>
            <a:r>
              <a:rPr lang="en-US" altLang="zh-TW" dirty="0" err="1"/>
              <a:t>strace</a:t>
            </a:r>
            <a:r>
              <a:rPr lang="zh-TW" altLang="en-US" dirty="0"/>
              <a:t>工具介紹</a:t>
            </a:r>
            <a:r>
              <a:rPr lang="en-US" altLang="zh-TW" dirty="0"/>
              <a:t>(</a:t>
            </a:r>
            <a:r>
              <a:rPr lang="zh-TW" altLang="en-US" dirty="0"/>
              <a:t>續</a:t>
            </a:r>
            <a:r>
              <a:rPr lang="en-US" altLang="zh-TW" dirty="0"/>
              <a:t>)</a:t>
            </a:r>
            <a:endParaRPr lang="zh-TW" altLang="en-US" dirty="0"/>
          </a:p>
        </p:txBody>
      </p:sp>
      <p:sp>
        <p:nvSpPr>
          <p:cNvPr id="3" name="內容版面配置區 2"/>
          <p:cNvSpPr>
            <a:spLocks noGrp="1"/>
          </p:cNvSpPr>
          <p:nvPr>
            <p:ph idx="1"/>
          </p:nvPr>
        </p:nvSpPr>
        <p:spPr/>
        <p:txBody>
          <a:bodyPr>
            <a:normAutofit/>
          </a:bodyPr>
          <a:lstStyle/>
          <a:p>
            <a:r>
              <a:rPr lang="en-US" altLang="zh-TW" sz="2400" dirty="0"/>
              <a:t>$</a:t>
            </a:r>
            <a:r>
              <a:rPr lang="en-US" altLang="zh-TW" sz="2400" dirty="0" err="1"/>
              <a:t>strace</a:t>
            </a:r>
            <a:r>
              <a:rPr lang="en-US" altLang="zh-TW" sz="2400" dirty="0"/>
              <a:t> -c  ./HelloWorld   //</a:t>
            </a:r>
            <a:r>
              <a:rPr lang="zh-TW" altLang="en-US" sz="2400" dirty="0"/>
              <a:t>統計每一系統呼叫的所執行的時間</a:t>
            </a:r>
            <a:r>
              <a:rPr lang="en-US" altLang="zh-TW" sz="2400" dirty="0"/>
              <a:t>,</a:t>
            </a:r>
            <a:r>
              <a:rPr lang="zh-TW" altLang="en-US" sz="2400" dirty="0"/>
              <a:t>次數和出錯的次數等</a:t>
            </a:r>
            <a:r>
              <a:rPr lang="en-US" altLang="zh-TW" sz="2400" dirty="0"/>
              <a:t>.</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Hello World.</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Hello2</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time     seconds  </a:t>
            </a:r>
            <a:r>
              <a:rPr lang="en-US" altLang="zh-TW" sz="1400" dirty="0" err="1">
                <a:latin typeface="Courier New" panose="02070309020205020404" pitchFamily="49" charset="0"/>
                <a:cs typeface="Courier New" panose="02070309020205020404" pitchFamily="49" charset="0"/>
              </a:rPr>
              <a:t>usecs</a:t>
            </a:r>
            <a:r>
              <a:rPr lang="en-US" altLang="zh-TW" sz="1400" dirty="0">
                <a:latin typeface="Courier New" panose="02070309020205020404" pitchFamily="49" charset="0"/>
                <a:cs typeface="Courier New" panose="02070309020205020404" pitchFamily="49" charset="0"/>
              </a:rPr>
              <a:t>/call     calls    errors </a:t>
            </a:r>
            <a:r>
              <a:rPr lang="en-US" altLang="zh-TW" sz="1400" dirty="0" err="1">
                <a:latin typeface="Courier New" panose="02070309020205020404" pitchFamily="49" charset="0"/>
                <a:cs typeface="Courier New" panose="02070309020205020404" pitchFamily="49" charset="0"/>
              </a:rPr>
              <a:t>syscall</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 ----------- --------- --------- ----------------</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1           read</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a:t>
            </a:r>
            <a:r>
              <a:rPr lang="en-US" altLang="zh-TW" sz="1400" b="1" dirty="0">
                <a:solidFill>
                  <a:srgbClr val="FF0000"/>
                </a:solidFill>
                <a:latin typeface="Courier New" panose="02070309020205020404" pitchFamily="49" charset="0"/>
                <a:cs typeface="Courier New" panose="02070309020205020404" pitchFamily="49" charset="0"/>
              </a:rPr>
              <a:t>2           write</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2           close</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0.00    0.000000           0         3           </a:t>
            </a:r>
            <a:r>
              <a:rPr lang="en-US" altLang="zh-TW" sz="1400" dirty="0" err="1">
                <a:latin typeface="Courier New" panose="02070309020205020404" pitchFamily="49" charset="0"/>
                <a:cs typeface="Courier New" panose="02070309020205020404" pitchFamily="49" charset="0"/>
              </a:rPr>
              <a:t>fstat</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0.00    0.000000           0         5           </a:t>
            </a:r>
            <a:r>
              <a:rPr lang="en-US" altLang="zh-TW" sz="1400" dirty="0" err="1">
                <a:latin typeface="Courier New" panose="02070309020205020404" pitchFamily="49" charset="0"/>
                <a:cs typeface="Courier New" panose="02070309020205020404" pitchFamily="49" charset="0"/>
              </a:rPr>
              <a:t>mmap</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0.00    0.000000           0         4           </a:t>
            </a:r>
            <a:r>
              <a:rPr lang="en-US" altLang="zh-TW" sz="1400" dirty="0" err="1">
                <a:latin typeface="Courier New" panose="02070309020205020404" pitchFamily="49" charset="0"/>
                <a:cs typeface="Courier New" panose="02070309020205020404" pitchFamily="49" charset="0"/>
              </a:rPr>
              <a:t>mprotect</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0.00    0.000000           0         1           </a:t>
            </a:r>
            <a:r>
              <a:rPr lang="en-US" altLang="zh-TW" sz="1400" dirty="0" err="1">
                <a:latin typeface="Courier New" panose="02070309020205020404" pitchFamily="49" charset="0"/>
                <a:cs typeface="Courier New" panose="02070309020205020404" pitchFamily="49" charset="0"/>
              </a:rPr>
              <a:t>munmap</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0.00    0.000000           0         3           </a:t>
            </a:r>
            <a:r>
              <a:rPr lang="en-US" altLang="zh-TW" sz="1400" dirty="0" err="1">
                <a:latin typeface="Courier New" panose="02070309020205020404" pitchFamily="49" charset="0"/>
                <a:cs typeface="Courier New" panose="02070309020205020404" pitchFamily="49" charset="0"/>
              </a:rPr>
              <a:t>brk</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3         3 access</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0.00    0.000000           0         1           </a:t>
            </a:r>
            <a:r>
              <a:rPr lang="en-US" altLang="zh-TW" sz="1400" dirty="0" err="1">
                <a:latin typeface="Courier New" panose="02070309020205020404" pitchFamily="49" charset="0"/>
                <a:cs typeface="Courier New" panose="02070309020205020404" pitchFamily="49" charset="0"/>
              </a:rPr>
              <a:t>execve</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0.00    0.000000           0         1           </a:t>
            </a:r>
            <a:r>
              <a:rPr lang="en-US" altLang="zh-TW" sz="1400" dirty="0" err="1">
                <a:latin typeface="Courier New" panose="02070309020205020404" pitchFamily="49" charset="0"/>
                <a:cs typeface="Courier New" panose="02070309020205020404" pitchFamily="49" charset="0"/>
              </a:rPr>
              <a:t>arch_prctl</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0.00    0.000000           0         2           </a:t>
            </a:r>
            <a:r>
              <a:rPr lang="en-US" altLang="zh-TW" sz="1400" dirty="0" err="1">
                <a:latin typeface="Courier New" panose="02070309020205020404" pitchFamily="49" charset="0"/>
                <a:cs typeface="Courier New" panose="02070309020205020404" pitchFamily="49" charset="0"/>
              </a:rPr>
              <a:t>openat</a:t>
            </a:r>
            <a:endParaRPr lang="en-US" altLang="zh-TW" sz="1400" dirty="0">
              <a:latin typeface="Courier New" panose="02070309020205020404" pitchFamily="49" charset="0"/>
              <a:cs typeface="Courier New" panose="02070309020205020404" pitchFamily="49" charset="0"/>
            </a:endParaRP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 ----------- ----------- --------- --------- ----------------</a:t>
            </a:r>
          </a:p>
          <a:p>
            <a:pPr marL="266700" lvl="1" indent="0">
              <a:spcBef>
                <a:spcPts val="0"/>
              </a:spcBef>
              <a:buNone/>
            </a:pPr>
            <a:r>
              <a:rPr lang="en-US" altLang="zh-TW" sz="1400" dirty="0">
                <a:latin typeface="Courier New" panose="02070309020205020404" pitchFamily="49" charset="0"/>
                <a:cs typeface="Courier New" panose="02070309020205020404" pitchFamily="49" charset="0"/>
              </a:rPr>
              <a:t>100.00    0.000000                    28         3 total</a:t>
            </a:r>
          </a:p>
          <a:p>
            <a:pPr marL="266700" lvl="1" indent="0">
              <a:spcBef>
                <a:spcPts val="0"/>
              </a:spcBef>
              <a:buNone/>
            </a:pPr>
            <a:endParaRPr lang="en-US" altLang="zh-TW" sz="1400" dirty="0">
              <a:latin typeface="Courier New" panose="02070309020205020404" pitchFamily="49" charset="0"/>
              <a:cs typeface="Courier New" panose="02070309020205020404" pitchFamily="49" charset="0"/>
            </a:endParaRPr>
          </a:p>
        </p:txBody>
      </p:sp>
      <p:sp>
        <p:nvSpPr>
          <p:cNvPr id="4" name="矩形 3"/>
          <p:cNvSpPr/>
          <p:nvPr/>
        </p:nvSpPr>
        <p:spPr>
          <a:xfrm>
            <a:off x="8335994" y="2376738"/>
            <a:ext cx="3551206" cy="1815882"/>
          </a:xfrm>
          <a:prstGeom prst="rect">
            <a:avLst/>
          </a:prstGeom>
          <a:solidFill>
            <a:schemeClr val="bg1">
              <a:lumMod val="85000"/>
            </a:schemeClr>
          </a:solidFill>
        </p:spPr>
        <p:txBody>
          <a:bodyPr wrap="square">
            <a:spAutoFit/>
          </a:bodyPr>
          <a:lstStyle/>
          <a:p>
            <a:r>
              <a:rPr lang="en-US" altLang="zh-TW" sz="1400" dirty="0">
                <a:latin typeface="Courier New" panose="02070309020205020404" pitchFamily="49" charset="0"/>
                <a:cs typeface="Courier New" panose="02070309020205020404" pitchFamily="49" charset="0"/>
              </a:rPr>
              <a:t>#include &lt;</a:t>
            </a:r>
            <a:r>
              <a:rPr lang="en-US" altLang="zh-TW" sz="1400" dirty="0" err="1">
                <a:latin typeface="Courier New" panose="02070309020205020404" pitchFamily="49" charset="0"/>
                <a:cs typeface="Courier New" panose="02070309020205020404" pitchFamily="49" charset="0"/>
              </a:rPr>
              <a:t>stdio.h</a:t>
            </a:r>
            <a:r>
              <a:rPr lang="en-US" altLang="zh-TW" sz="1400" dirty="0">
                <a:latin typeface="Courier New" panose="02070309020205020404" pitchFamily="49" charset="0"/>
                <a:cs typeface="Courier New" panose="02070309020205020404" pitchFamily="49" charset="0"/>
              </a:rPr>
              <a:t>&gt;</a:t>
            </a:r>
          </a:p>
          <a:p>
            <a:endParaRPr lang="en-US" altLang="zh-TW" sz="1400" dirty="0">
              <a:latin typeface="Courier New" panose="02070309020205020404" pitchFamily="49" charset="0"/>
              <a:cs typeface="Courier New" panose="02070309020205020404" pitchFamily="49" charset="0"/>
            </a:endParaRPr>
          </a:p>
          <a:p>
            <a:r>
              <a:rPr lang="en-US" altLang="zh-TW" sz="1400" dirty="0" err="1">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main(void)</a:t>
            </a:r>
          </a:p>
          <a:p>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 World.\n");</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("Hello2\n");</a:t>
            </a:r>
          </a:p>
          <a:p>
            <a:r>
              <a:rPr lang="en-US" altLang="zh-TW" sz="1400" dirty="0">
                <a:latin typeface="Courier New" panose="02070309020205020404" pitchFamily="49" charset="0"/>
                <a:cs typeface="Courier New" panose="02070309020205020404" pitchFamily="49" charset="0"/>
              </a:rPr>
              <a:t>    return 0;</a:t>
            </a:r>
          </a:p>
          <a:p>
            <a:r>
              <a:rPr lang="en-US" altLang="zh-TW" sz="1400" dirty="0">
                <a:latin typeface="Courier New" panose="02070309020205020404" pitchFamily="49" charset="0"/>
                <a:cs typeface="Courier New" panose="02070309020205020404" pitchFamily="49" charset="0"/>
              </a:rPr>
              <a:t>}</a:t>
            </a:r>
            <a:endParaRPr lang="zh-TW"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9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Linux </a:t>
            </a:r>
            <a:r>
              <a:rPr lang="en-US" altLang="zh-TW" dirty="0" err="1"/>
              <a:t>strace</a:t>
            </a:r>
            <a:r>
              <a:rPr lang="zh-TW" altLang="en-US" dirty="0"/>
              <a:t>工具介紹</a:t>
            </a:r>
            <a:r>
              <a:rPr lang="en-US" altLang="zh-TW" dirty="0"/>
              <a:t>(</a:t>
            </a:r>
            <a:r>
              <a:rPr lang="zh-TW" altLang="en-US" dirty="0"/>
              <a:t>續</a:t>
            </a:r>
            <a:r>
              <a:rPr lang="en-US" altLang="zh-TW" dirty="0"/>
              <a:t>)</a:t>
            </a:r>
            <a:endParaRPr lang="zh-TW" altLang="en-US" dirty="0"/>
          </a:p>
        </p:txBody>
      </p:sp>
      <p:sp>
        <p:nvSpPr>
          <p:cNvPr id="3" name="內容版面配置區 2"/>
          <p:cNvSpPr>
            <a:spLocks noGrp="1"/>
          </p:cNvSpPr>
          <p:nvPr>
            <p:ph idx="1"/>
          </p:nvPr>
        </p:nvSpPr>
        <p:spPr/>
        <p:txBody>
          <a:bodyPr>
            <a:normAutofit/>
          </a:bodyPr>
          <a:lstStyle/>
          <a:p>
            <a:r>
              <a:rPr lang="en-US" altLang="zh-TW" sz="2400" dirty="0"/>
              <a:t>$</a:t>
            </a:r>
            <a:r>
              <a:rPr lang="en-US" altLang="zh-TW" sz="2400" dirty="0" err="1"/>
              <a:t>strace</a:t>
            </a:r>
            <a:r>
              <a:rPr lang="en-US" altLang="zh-TW" sz="2400" dirty="0"/>
              <a:t> -</a:t>
            </a:r>
            <a:r>
              <a:rPr lang="en-US" altLang="zh-TW" sz="2400" dirty="0" err="1"/>
              <a:t>ewrite</a:t>
            </a:r>
            <a:r>
              <a:rPr lang="en-US" altLang="zh-TW" sz="2400" dirty="0"/>
              <a:t>  ./HelloWorld   //</a:t>
            </a:r>
            <a:r>
              <a:rPr lang="zh-TW" altLang="en-US" sz="2400" dirty="0"/>
              <a:t>只跟蹤</a:t>
            </a:r>
            <a:r>
              <a:rPr lang="en-US" altLang="zh-TW" sz="2400" dirty="0"/>
              <a:t>write</a:t>
            </a:r>
            <a:r>
              <a:rPr lang="zh-TW" altLang="en-US" sz="2400" dirty="0"/>
              <a:t>系統呼叫</a:t>
            </a:r>
            <a:endParaRPr lang="en-US" altLang="zh-TW" sz="2400" dirty="0"/>
          </a:p>
          <a:p>
            <a:pPr marL="266700" lvl="1" indent="0">
              <a:spcBef>
                <a:spcPts val="0"/>
              </a:spcBef>
              <a:buNone/>
            </a:pPr>
            <a:r>
              <a:rPr lang="en-US" altLang="zh-TW" sz="1600" dirty="0">
                <a:latin typeface="Courier New" panose="02070309020205020404" pitchFamily="49" charset="0"/>
                <a:cs typeface="Courier New" panose="02070309020205020404" pitchFamily="49" charset="0"/>
              </a:rPr>
              <a:t>write(1, "Hello World.\n", 13Hello World.</a:t>
            </a:r>
          </a:p>
          <a:p>
            <a:pPr marL="266700" lvl="1" indent="0">
              <a:spcBef>
                <a:spcPts val="0"/>
              </a:spcBef>
              <a:buNone/>
            </a:pPr>
            <a:r>
              <a:rPr lang="en-US" altLang="zh-TW" sz="1600" dirty="0">
                <a:latin typeface="Courier New" panose="02070309020205020404" pitchFamily="49" charset="0"/>
                <a:cs typeface="Courier New" panose="02070309020205020404" pitchFamily="49" charset="0"/>
              </a:rPr>
              <a:t>)          = 13</a:t>
            </a:r>
          </a:p>
          <a:p>
            <a:pPr marL="266700" lvl="1" indent="0">
              <a:spcBef>
                <a:spcPts val="0"/>
              </a:spcBef>
              <a:buNone/>
            </a:pPr>
            <a:r>
              <a:rPr lang="en-US" altLang="zh-TW" sz="1600" dirty="0">
                <a:latin typeface="Courier New" panose="02070309020205020404" pitchFamily="49" charset="0"/>
                <a:cs typeface="Courier New" panose="02070309020205020404" pitchFamily="49" charset="0"/>
              </a:rPr>
              <a:t>write(1, "Hello2\n", 7Hello2</a:t>
            </a:r>
          </a:p>
          <a:p>
            <a:pPr marL="266700" lvl="1" indent="0">
              <a:spcBef>
                <a:spcPts val="0"/>
              </a:spcBef>
              <a:buNone/>
            </a:pPr>
            <a:r>
              <a:rPr lang="en-US" altLang="zh-TW" sz="1600" dirty="0">
                <a:latin typeface="Courier New" panose="02070309020205020404" pitchFamily="49" charset="0"/>
                <a:cs typeface="Courier New" panose="02070309020205020404" pitchFamily="49" charset="0"/>
              </a:rPr>
              <a:t>)                 = 7</a:t>
            </a:r>
          </a:p>
          <a:p>
            <a:pPr marL="266700" lvl="1" indent="0">
              <a:spcBef>
                <a:spcPts val="0"/>
              </a:spcBef>
              <a:buNone/>
            </a:pPr>
            <a:r>
              <a:rPr lang="en-US" altLang="zh-TW" sz="1600" dirty="0">
                <a:latin typeface="Courier New" panose="02070309020205020404" pitchFamily="49" charset="0"/>
                <a:cs typeface="Courier New" panose="02070309020205020404" pitchFamily="49" charset="0"/>
              </a:rPr>
              <a:t>+++ exited with 0 +++</a:t>
            </a:r>
          </a:p>
        </p:txBody>
      </p:sp>
      <p:sp>
        <p:nvSpPr>
          <p:cNvPr id="4" name="矩形 3"/>
          <p:cNvSpPr/>
          <p:nvPr/>
        </p:nvSpPr>
        <p:spPr>
          <a:xfrm>
            <a:off x="8031194" y="2161614"/>
            <a:ext cx="3551206" cy="1815882"/>
          </a:xfrm>
          <a:prstGeom prst="rect">
            <a:avLst/>
          </a:prstGeom>
          <a:solidFill>
            <a:schemeClr val="bg1">
              <a:lumMod val="85000"/>
            </a:schemeClr>
          </a:solidFill>
        </p:spPr>
        <p:txBody>
          <a:bodyPr wrap="square">
            <a:spAutoFit/>
          </a:bodyPr>
          <a:lstStyle/>
          <a:p>
            <a:r>
              <a:rPr lang="en-US" altLang="zh-TW" sz="1400" dirty="0">
                <a:latin typeface="Courier New" panose="02070309020205020404" pitchFamily="49" charset="0"/>
                <a:cs typeface="Courier New" panose="02070309020205020404" pitchFamily="49" charset="0"/>
              </a:rPr>
              <a:t>#include &lt;</a:t>
            </a:r>
            <a:r>
              <a:rPr lang="en-US" altLang="zh-TW" sz="1400" dirty="0" err="1">
                <a:latin typeface="Courier New" panose="02070309020205020404" pitchFamily="49" charset="0"/>
                <a:cs typeface="Courier New" panose="02070309020205020404" pitchFamily="49" charset="0"/>
              </a:rPr>
              <a:t>stdio.h</a:t>
            </a:r>
            <a:r>
              <a:rPr lang="en-US" altLang="zh-TW" sz="1400" dirty="0">
                <a:latin typeface="Courier New" panose="02070309020205020404" pitchFamily="49" charset="0"/>
                <a:cs typeface="Courier New" panose="02070309020205020404" pitchFamily="49" charset="0"/>
              </a:rPr>
              <a:t>&gt;</a:t>
            </a:r>
          </a:p>
          <a:p>
            <a:endParaRPr lang="en-US" altLang="zh-TW" sz="1400" dirty="0">
              <a:latin typeface="Courier New" panose="02070309020205020404" pitchFamily="49" charset="0"/>
              <a:cs typeface="Courier New" panose="02070309020205020404" pitchFamily="49" charset="0"/>
            </a:endParaRPr>
          </a:p>
          <a:p>
            <a:r>
              <a:rPr lang="en-US" altLang="zh-TW" sz="1400" dirty="0" err="1">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main(void)</a:t>
            </a:r>
          </a:p>
          <a:p>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 World.\n");</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("Hello2\n");</a:t>
            </a:r>
          </a:p>
          <a:p>
            <a:r>
              <a:rPr lang="en-US" altLang="zh-TW" sz="1400" dirty="0">
                <a:latin typeface="Courier New" panose="02070309020205020404" pitchFamily="49" charset="0"/>
                <a:cs typeface="Courier New" panose="02070309020205020404" pitchFamily="49" charset="0"/>
              </a:rPr>
              <a:t>    return 0;</a:t>
            </a:r>
          </a:p>
          <a:p>
            <a:r>
              <a:rPr lang="en-US" altLang="zh-TW" sz="1400" dirty="0">
                <a:latin typeface="Courier New" panose="02070309020205020404" pitchFamily="49" charset="0"/>
                <a:cs typeface="Courier New" panose="02070309020205020404" pitchFamily="49" charset="0"/>
              </a:rPr>
              <a:t>}</a:t>
            </a:r>
            <a:endParaRPr lang="zh-TW"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260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Windows </a:t>
            </a:r>
            <a:r>
              <a:rPr lang="en-US" altLang="zh-TW" dirty="0" err="1"/>
              <a:t>NtTrace</a:t>
            </a:r>
            <a:r>
              <a:rPr lang="zh-TW" altLang="en-US" dirty="0"/>
              <a:t>工具介紹</a:t>
            </a:r>
          </a:p>
        </p:txBody>
      </p:sp>
      <p:sp>
        <p:nvSpPr>
          <p:cNvPr id="3" name="內容版面配置區 2"/>
          <p:cNvSpPr>
            <a:spLocks noGrp="1"/>
          </p:cNvSpPr>
          <p:nvPr>
            <p:ph idx="1"/>
          </p:nvPr>
        </p:nvSpPr>
        <p:spPr/>
        <p:txBody>
          <a:bodyPr/>
          <a:lstStyle/>
          <a:p>
            <a:r>
              <a:rPr lang="en-US" altLang="zh-TW" dirty="0" err="1"/>
              <a:t>NtTrace</a:t>
            </a:r>
            <a:r>
              <a:rPr lang="zh-TW" altLang="en-US" dirty="0"/>
              <a:t>，類似於 </a:t>
            </a:r>
            <a:r>
              <a:rPr lang="en-US" altLang="zh-TW" dirty="0" err="1"/>
              <a:t>strace</a:t>
            </a:r>
            <a:endParaRPr lang="en-US" altLang="zh-TW" dirty="0"/>
          </a:p>
          <a:p>
            <a:r>
              <a:rPr lang="zh-TW" altLang="en-US" dirty="0"/>
              <a:t>命令用法</a:t>
            </a:r>
            <a:endParaRPr lang="en-US" altLang="zh-TW" dirty="0"/>
          </a:p>
          <a:p>
            <a:pPr lvl="1"/>
            <a:r>
              <a:rPr lang="en-US" altLang="zh-TW" dirty="0" err="1"/>
              <a:t>NtTrace</a:t>
            </a:r>
            <a:r>
              <a:rPr lang="en-US" altLang="zh-TW" dirty="0"/>
              <a:t> </a:t>
            </a:r>
            <a:r>
              <a:rPr lang="en-US" altLang="zh-TW" dirty="0" err="1"/>
              <a:t>cmd</a:t>
            </a:r>
            <a:endParaRPr lang="en-US" altLang="zh-TW" dirty="0"/>
          </a:p>
          <a:p>
            <a:pPr lvl="1"/>
            <a:r>
              <a:rPr lang="en-US" altLang="zh-TW" dirty="0"/>
              <a:t>Ex1: </a:t>
            </a:r>
            <a:r>
              <a:rPr lang="en-US" altLang="zh-TW" dirty="0" err="1"/>
              <a:t>NtTrace</a:t>
            </a:r>
            <a:r>
              <a:rPr lang="en-US" altLang="zh-TW" dirty="0"/>
              <a:t> hello.exe</a:t>
            </a:r>
          </a:p>
          <a:p>
            <a:pPr lvl="2"/>
            <a:r>
              <a:rPr lang="zh-TW" altLang="en-US" dirty="0"/>
              <a:t>顯示所有系統呼叫</a:t>
            </a:r>
            <a:endParaRPr lang="en-US" altLang="zh-TW" dirty="0"/>
          </a:p>
        </p:txBody>
      </p:sp>
      <p:sp>
        <p:nvSpPr>
          <p:cNvPr id="4" name="矩形 3">
            <a:extLst>
              <a:ext uri="{FF2B5EF4-FFF2-40B4-BE49-F238E27FC236}">
                <a16:creationId xmlns:a16="http://schemas.microsoft.com/office/drawing/2014/main" id="{E3230943-36D3-4BF0-9F2F-EF290FD8F3B8}"/>
              </a:ext>
            </a:extLst>
          </p:cNvPr>
          <p:cNvSpPr/>
          <p:nvPr/>
        </p:nvSpPr>
        <p:spPr>
          <a:xfrm>
            <a:off x="609600" y="3981475"/>
            <a:ext cx="11042468" cy="2677656"/>
          </a:xfrm>
          <a:prstGeom prst="rect">
            <a:avLst/>
          </a:prstGeom>
          <a:solidFill>
            <a:schemeClr val="bg1"/>
          </a:solidFill>
        </p:spPr>
        <p:txBody>
          <a:bodyPr wrap="square">
            <a:spAutoFit/>
          </a:bodyPr>
          <a:lstStyle/>
          <a:p>
            <a:r>
              <a:rPr lang="en-US" altLang="zh-TW" sz="1400" dirty="0"/>
              <a:t>…</a:t>
            </a:r>
          </a:p>
          <a:p>
            <a:r>
              <a:rPr lang="en-US" altLang="zh-TW" sz="1400" dirty="0">
                <a:solidFill>
                  <a:srgbClr val="00B050"/>
                </a:solidFill>
              </a:rPr>
              <a:t>Hello World.</a:t>
            </a:r>
          </a:p>
          <a:p>
            <a:r>
              <a:rPr lang="en-US" altLang="zh-TW" sz="1400" dirty="0" err="1">
                <a:solidFill>
                  <a:srgbClr val="FF0000"/>
                </a:solidFill>
              </a:rPr>
              <a:t>NtWriteFile</a:t>
            </a:r>
            <a:r>
              <a:rPr lang="en-US" altLang="zh-TW" sz="1400" dirty="0"/>
              <a:t>( </a:t>
            </a:r>
            <a:r>
              <a:rPr lang="en-US" altLang="zh-TW" sz="1400" dirty="0" err="1"/>
              <a:t>FileHandle</a:t>
            </a:r>
            <a:r>
              <a:rPr lang="en-US" altLang="zh-TW" sz="1400" dirty="0"/>
              <a:t>=0x58, Event=0, </a:t>
            </a:r>
            <a:r>
              <a:rPr lang="en-US" altLang="zh-TW" sz="1400" dirty="0" err="1"/>
              <a:t>ApcRoutine</a:t>
            </a:r>
            <a:r>
              <a:rPr lang="en-US" altLang="zh-TW" sz="1400" dirty="0"/>
              <a:t>=null, </a:t>
            </a:r>
            <a:r>
              <a:rPr lang="en-US" altLang="zh-TW" sz="1400" dirty="0" err="1"/>
              <a:t>ApcContext</a:t>
            </a:r>
            <a:r>
              <a:rPr lang="en-US" altLang="zh-TW" sz="1400" dirty="0"/>
              <a:t>=null, </a:t>
            </a:r>
            <a:r>
              <a:rPr lang="en-US" altLang="zh-TW" sz="1400" dirty="0" err="1"/>
              <a:t>IoStatusBlock</a:t>
            </a:r>
            <a:r>
              <a:rPr lang="en-US" altLang="zh-TW" sz="1400" dirty="0"/>
              <a:t>=0x62e150 [0/0xe], Buffer=0x62e200, Length=0xe, </a:t>
            </a:r>
            <a:r>
              <a:rPr lang="en-US" altLang="zh-TW" sz="1400" dirty="0" err="1"/>
              <a:t>ByteOffset</a:t>
            </a:r>
            <a:r>
              <a:rPr lang="en-US" altLang="zh-TW" sz="1400" dirty="0"/>
              <a:t>=null, Key=null ) =&gt; 0</a:t>
            </a:r>
          </a:p>
          <a:p>
            <a:r>
              <a:rPr lang="en-US" altLang="zh-TW" sz="1400" dirty="0" err="1"/>
              <a:t>NtDeviceIoControlFile</a:t>
            </a:r>
            <a:r>
              <a:rPr lang="en-US" altLang="zh-TW" sz="1400" dirty="0"/>
              <a:t>( </a:t>
            </a:r>
            <a:r>
              <a:rPr lang="en-US" altLang="zh-TW" sz="1400" dirty="0" err="1"/>
              <a:t>FileHandle</a:t>
            </a:r>
            <a:r>
              <a:rPr lang="en-US" altLang="zh-TW" sz="1400" dirty="0"/>
              <a:t>=0x60, Event=0, </a:t>
            </a:r>
            <a:r>
              <a:rPr lang="en-US" altLang="zh-TW" sz="1400" dirty="0" err="1"/>
              <a:t>ApcRoutine</a:t>
            </a:r>
            <a:r>
              <a:rPr lang="en-US" altLang="zh-TW" sz="1400" dirty="0"/>
              <a:t>=null, </a:t>
            </a:r>
            <a:r>
              <a:rPr lang="en-US" altLang="zh-TW" sz="1400" dirty="0" err="1"/>
              <a:t>ApcContext</a:t>
            </a:r>
            <a:r>
              <a:rPr lang="en-US" altLang="zh-TW" sz="1400" dirty="0"/>
              <a:t>=null, </a:t>
            </a:r>
            <a:r>
              <a:rPr lang="en-US" altLang="zh-TW" sz="1400" dirty="0" err="1"/>
              <a:t>IoStatusBlock</a:t>
            </a:r>
            <a:r>
              <a:rPr lang="en-US" altLang="zh-TW" sz="1400" dirty="0"/>
              <a:t>=0x62e080 [0/0], </a:t>
            </a:r>
            <a:r>
              <a:rPr lang="en-US" altLang="zh-TW" sz="1400" dirty="0" err="1"/>
              <a:t>IoControlCode</a:t>
            </a:r>
            <a:r>
              <a:rPr lang="en-US" altLang="zh-TW" sz="1400" dirty="0"/>
              <a:t>=0x00500016, </a:t>
            </a:r>
            <a:r>
              <a:rPr lang="en-US" altLang="zh-TW" sz="1400" dirty="0" err="1"/>
              <a:t>InputBuffer</a:t>
            </a:r>
            <a:r>
              <a:rPr lang="en-US" altLang="zh-TW" sz="1400" dirty="0"/>
              <a:t>=0x62e090, </a:t>
            </a:r>
            <a:r>
              <a:rPr lang="en-US" altLang="zh-TW" sz="1400" dirty="0" err="1"/>
              <a:t>InputBufferLength</a:t>
            </a:r>
            <a:r>
              <a:rPr lang="en-US" altLang="zh-TW" sz="1400" dirty="0"/>
              <a:t>=0x30, </a:t>
            </a:r>
            <a:r>
              <a:rPr lang="en-US" altLang="zh-TW" sz="1400" dirty="0" err="1"/>
              <a:t>OutputBuffer</a:t>
            </a:r>
            <a:r>
              <a:rPr lang="en-US" altLang="zh-TW" sz="1400" dirty="0"/>
              <a:t>=null, </a:t>
            </a:r>
            <a:r>
              <a:rPr lang="en-US" altLang="zh-TW" sz="1400" dirty="0" err="1"/>
              <a:t>OutputBufferLength</a:t>
            </a:r>
            <a:r>
              <a:rPr lang="en-US" altLang="zh-TW" sz="1400" dirty="0"/>
              <a:t>=0 ) =&gt; 0</a:t>
            </a:r>
          </a:p>
          <a:p>
            <a:r>
              <a:rPr lang="en-US" altLang="zh-TW" sz="1400" dirty="0">
                <a:solidFill>
                  <a:srgbClr val="00B050"/>
                </a:solidFill>
              </a:rPr>
              <a:t>Hello2</a:t>
            </a:r>
          </a:p>
          <a:p>
            <a:r>
              <a:rPr lang="en-US" altLang="zh-TW" sz="1400" dirty="0" err="1">
                <a:solidFill>
                  <a:srgbClr val="FF0000"/>
                </a:solidFill>
              </a:rPr>
              <a:t>NtWriteFile</a:t>
            </a:r>
            <a:r>
              <a:rPr lang="en-US" altLang="zh-TW" sz="1400" dirty="0"/>
              <a:t>( </a:t>
            </a:r>
            <a:r>
              <a:rPr lang="en-US" altLang="zh-TW" sz="1400" dirty="0" err="1"/>
              <a:t>FileHandle</a:t>
            </a:r>
            <a:r>
              <a:rPr lang="en-US" altLang="zh-TW" sz="1400" dirty="0"/>
              <a:t>=0x58, Event=0, </a:t>
            </a:r>
            <a:r>
              <a:rPr lang="en-US" altLang="zh-TW" sz="1400" dirty="0" err="1"/>
              <a:t>ApcRoutine</a:t>
            </a:r>
            <a:r>
              <a:rPr lang="en-US" altLang="zh-TW" sz="1400" dirty="0"/>
              <a:t>=null, </a:t>
            </a:r>
            <a:r>
              <a:rPr lang="en-US" altLang="zh-TW" sz="1400" dirty="0" err="1"/>
              <a:t>ApcContext</a:t>
            </a:r>
            <a:r>
              <a:rPr lang="en-US" altLang="zh-TW" sz="1400" dirty="0"/>
              <a:t>=null, </a:t>
            </a:r>
            <a:r>
              <a:rPr lang="en-US" altLang="zh-TW" sz="1400" dirty="0" err="1"/>
              <a:t>IoStatusBlock</a:t>
            </a:r>
            <a:r>
              <a:rPr lang="en-US" altLang="zh-TW" sz="1400" dirty="0"/>
              <a:t>=0x62e150 [0/8], Buffer=0x62e200, Length=8, </a:t>
            </a:r>
            <a:r>
              <a:rPr lang="en-US" altLang="zh-TW" sz="1400" dirty="0" err="1"/>
              <a:t>ByteOffset</a:t>
            </a:r>
            <a:r>
              <a:rPr lang="en-US" altLang="zh-TW" sz="1400" dirty="0"/>
              <a:t>=null, Key=null ) =&gt; 0</a:t>
            </a:r>
          </a:p>
          <a:p>
            <a:r>
              <a:rPr lang="en-US" altLang="zh-TW" sz="1400" dirty="0" err="1"/>
              <a:t>NtTerminateProcess</a:t>
            </a:r>
            <a:r>
              <a:rPr lang="en-US" altLang="zh-TW" sz="1400" dirty="0"/>
              <a:t>( </a:t>
            </a:r>
            <a:r>
              <a:rPr lang="en-US" altLang="zh-TW" sz="1400" dirty="0" err="1"/>
              <a:t>ProcessHandle</a:t>
            </a:r>
            <a:r>
              <a:rPr lang="en-US" altLang="zh-TW" sz="1400" dirty="0"/>
              <a:t>=0, </a:t>
            </a:r>
            <a:r>
              <a:rPr lang="en-US" altLang="zh-TW" sz="1400" dirty="0" err="1"/>
              <a:t>ExitStatus</a:t>
            </a:r>
            <a:r>
              <a:rPr lang="en-US" altLang="zh-TW" sz="1400" dirty="0"/>
              <a:t>=0 ) =&gt; 0</a:t>
            </a:r>
          </a:p>
          <a:p>
            <a:r>
              <a:rPr lang="en-US" altLang="zh-TW" sz="1400" dirty="0" err="1"/>
              <a:t>NtClose</a:t>
            </a:r>
            <a:r>
              <a:rPr lang="en-US" altLang="zh-TW" sz="1400" dirty="0"/>
              <a:t>( Handle=0x8c ) =&gt; 0</a:t>
            </a:r>
          </a:p>
          <a:p>
            <a:r>
              <a:rPr lang="en-US" altLang="zh-TW" sz="1400" dirty="0"/>
              <a:t>…</a:t>
            </a:r>
            <a:endParaRPr lang="zh-TW" altLang="en-US" sz="1400" dirty="0"/>
          </a:p>
        </p:txBody>
      </p:sp>
      <p:sp>
        <p:nvSpPr>
          <p:cNvPr id="5" name="矩形 4">
            <a:extLst>
              <a:ext uri="{FF2B5EF4-FFF2-40B4-BE49-F238E27FC236}">
                <a16:creationId xmlns:a16="http://schemas.microsoft.com/office/drawing/2014/main" id="{A35FB4FF-148E-4DB4-A6B7-B5DA9017F48B}"/>
              </a:ext>
            </a:extLst>
          </p:cNvPr>
          <p:cNvSpPr/>
          <p:nvPr/>
        </p:nvSpPr>
        <p:spPr>
          <a:xfrm>
            <a:off x="7909274" y="1662817"/>
            <a:ext cx="3551206" cy="1815882"/>
          </a:xfrm>
          <a:prstGeom prst="rect">
            <a:avLst/>
          </a:prstGeom>
          <a:solidFill>
            <a:schemeClr val="bg1">
              <a:lumMod val="85000"/>
            </a:schemeClr>
          </a:solidFill>
        </p:spPr>
        <p:txBody>
          <a:bodyPr wrap="square">
            <a:spAutoFit/>
          </a:bodyPr>
          <a:lstStyle/>
          <a:p>
            <a:r>
              <a:rPr lang="en-US" altLang="zh-TW" sz="1400" dirty="0">
                <a:latin typeface="Courier New" panose="02070309020205020404" pitchFamily="49" charset="0"/>
                <a:cs typeface="Courier New" panose="02070309020205020404" pitchFamily="49" charset="0"/>
              </a:rPr>
              <a:t>#include &lt;</a:t>
            </a:r>
            <a:r>
              <a:rPr lang="en-US" altLang="zh-TW" sz="1400" dirty="0" err="1">
                <a:latin typeface="Courier New" panose="02070309020205020404" pitchFamily="49" charset="0"/>
                <a:cs typeface="Courier New" panose="02070309020205020404" pitchFamily="49" charset="0"/>
              </a:rPr>
              <a:t>stdio.h</a:t>
            </a:r>
            <a:r>
              <a:rPr lang="en-US" altLang="zh-TW" sz="1400" dirty="0">
                <a:latin typeface="Courier New" panose="02070309020205020404" pitchFamily="49" charset="0"/>
                <a:cs typeface="Courier New" panose="02070309020205020404" pitchFamily="49" charset="0"/>
              </a:rPr>
              <a:t>&gt;</a:t>
            </a:r>
          </a:p>
          <a:p>
            <a:endParaRPr lang="en-US" altLang="zh-TW" sz="1400" dirty="0">
              <a:latin typeface="Courier New" panose="02070309020205020404" pitchFamily="49" charset="0"/>
              <a:cs typeface="Courier New" panose="02070309020205020404" pitchFamily="49" charset="0"/>
            </a:endParaRPr>
          </a:p>
          <a:p>
            <a:r>
              <a:rPr lang="en-US" altLang="zh-TW" sz="1400" dirty="0" err="1">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main(void)</a:t>
            </a:r>
          </a:p>
          <a:p>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 World.\n");</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("Hello2\n");</a:t>
            </a:r>
          </a:p>
          <a:p>
            <a:r>
              <a:rPr lang="en-US" altLang="zh-TW" sz="1400" dirty="0">
                <a:latin typeface="Courier New" panose="02070309020205020404" pitchFamily="49" charset="0"/>
                <a:cs typeface="Courier New" panose="02070309020205020404" pitchFamily="49" charset="0"/>
              </a:rPr>
              <a:t>    return 0;</a:t>
            </a:r>
          </a:p>
          <a:p>
            <a:r>
              <a:rPr lang="en-US" altLang="zh-TW" sz="1400" dirty="0">
                <a:latin typeface="Courier New" panose="02070309020205020404" pitchFamily="49" charset="0"/>
                <a:cs typeface="Courier New" panose="02070309020205020404" pitchFamily="49" charset="0"/>
              </a:rPr>
              <a:t>}</a:t>
            </a:r>
            <a:endParaRPr lang="zh-TW"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078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Windows </a:t>
            </a:r>
            <a:r>
              <a:rPr lang="en-US" altLang="zh-TW" dirty="0" err="1"/>
              <a:t>NtTrace</a:t>
            </a:r>
            <a:r>
              <a:rPr lang="zh-TW" altLang="en-US" dirty="0"/>
              <a:t>工具介紹</a:t>
            </a:r>
          </a:p>
        </p:txBody>
      </p:sp>
      <p:sp>
        <p:nvSpPr>
          <p:cNvPr id="3" name="內容版面配置區 2"/>
          <p:cNvSpPr>
            <a:spLocks noGrp="1"/>
          </p:cNvSpPr>
          <p:nvPr>
            <p:ph idx="1"/>
          </p:nvPr>
        </p:nvSpPr>
        <p:spPr/>
        <p:txBody>
          <a:bodyPr>
            <a:normAutofit/>
          </a:bodyPr>
          <a:lstStyle/>
          <a:p>
            <a:r>
              <a:rPr lang="en-US" altLang="zh-TW" sz="2400" dirty="0"/>
              <a:t>Ex2</a:t>
            </a:r>
            <a:r>
              <a:rPr lang="zh-TW" altLang="en-US" sz="2400" dirty="0"/>
              <a:t>：</a:t>
            </a:r>
            <a:r>
              <a:rPr lang="en-US" altLang="zh-TW" sz="2400" dirty="0" err="1"/>
              <a:t>NtTrace</a:t>
            </a:r>
            <a:r>
              <a:rPr lang="zh-TW" altLang="en-US" sz="2400" dirty="0"/>
              <a:t> </a:t>
            </a:r>
            <a:r>
              <a:rPr lang="en-US" altLang="zh-TW" sz="2400" dirty="0"/>
              <a:t>-filter </a:t>
            </a:r>
            <a:r>
              <a:rPr lang="en-US" altLang="zh-TW" sz="2400" dirty="0" err="1"/>
              <a:t>NtWriteFile</a:t>
            </a:r>
            <a:r>
              <a:rPr lang="en-US" altLang="zh-TW" sz="2400" dirty="0"/>
              <a:t>, hello.exe</a:t>
            </a:r>
          </a:p>
          <a:p>
            <a:pPr lvl="1"/>
            <a:r>
              <a:rPr lang="zh-TW" altLang="en-US" sz="2000" dirty="0"/>
              <a:t>過濾出</a:t>
            </a:r>
            <a:r>
              <a:rPr lang="en-US" altLang="zh-TW" sz="2000" dirty="0" err="1"/>
              <a:t>NtWriteFile</a:t>
            </a:r>
            <a:r>
              <a:rPr lang="zh-TW" altLang="en-US" sz="2000" dirty="0"/>
              <a:t>系統呼叫</a:t>
            </a:r>
          </a:p>
          <a:p>
            <a:pPr lvl="1"/>
            <a:endParaRPr lang="en-US" altLang="zh-TW" sz="2000" dirty="0"/>
          </a:p>
        </p:txBody>
      </p:sp>
      <p:sp>
        <p:nvSpPr>
          <p:cNvPr id="4" name="矩形 3">
            <a:extLst>
              <a:ext uri="{FF2B5EF4-FFF2-40B4-BE49-F238E27FC236}">
                <a16:creationId xmlns:a16="http://schemas.microsoft.com/office/drawing/2014/main" id="{E3230943-36D3-4BF0-9F2F-EF290FD8F3B8}"/>
              </a:ext>
            </a:extLst>
          </p:cNvPr>
          <p:cNvSpPr/>
          <p:nvPr/>
        </p:nvSpPr>
        <p:spPr>
          <a:xfrm>
            <a:off x="609600" y="3534013"/>
            <a:ext cx="11042468" cy="3323987"/>
          </a:xfrm>
          <a:prstGeom prst="rect">
            <a:avLst/>
          </a:prstGeom>
          <a:solidFill>
            <a:schemeClr val="bg1"/>
          </a:solidFill>
        </p:spPr>
        <p:txBody>
          <a:bodyPr wrap="square">
            <a:spAutoFit/>
          </a:bodyPr>
          <a:lstStyle/>
          <a:p>
            <a:r>
              <a:rPr lang="en-US" altLang="zh-TW" sz="1400" dirty="0"/>
              <a:t>Process 17140 starting at 0000000000401500</a:t>
            </a:r>
          </a:p>
          <a:p>
            <a:r>
              <a:rPr lang="en-US" altLang="zh-TW" sz="1400" dirty="0"/>
              <a:t>D:\Git\OS_Code\NtTrace\hello.exe</a:t>
            </a:r>
          </a:p>
          <a:p>
            <a:r>
              <a:rPr lang="en-US" altLang="zh-TW" sz="1400" dirty="0"/>
              <a:t>Loaded DLL at 00007FF859620000 C:\WINDOWS\SYSTEM32\ntdll.dll</a:t>
            </a:r>
          </a:p>
          <a:p>
            <a:r>
              <a:rPr lang="en-US" altLang="zh-TW" sz="1400" dirty="0"/>
              <a:t>Loaded DLL at 00007FF8580F0000 C:\WINDOWS\System32\KERNEL32.DLL</a:t>
            </a:r>
          </a:p>
          <a:p>
            <a:r>
              <a:rPr lang="en-US" altLang="zh-TW" sz="1400" dirty="0"/>
              <a:t>Loaded DLL at 00007FF8571D0000 C:\WINDOWS\System32\KERNELBASE.dll</a:t>
            </a:r>
          </a:p>
          <a:p>
            <a:r>
              <a:rPr lang="en-US" altLang="zh-TW" sz="1400" dirty="0"/>
              <a:t>Loaded DLL at 00007FF8578C0000 C:\WINDOWS\System32\msvcrt.dll</a:t>
            </a:r>
          </a:p>
          <a:p>
            <a:r>
              <a:rPr lang="en-US" altLang="zh-TW" sz="1400" dirty="0"/>
              <a:t>Breakpoint at 00007FF8596F121C</a:t>
            </a:r>
          </a:p>
          <a:p>
            <a:r>
              <a:rPr lang="en-US" altLang="zh-TW" sz="1400" dirty="0">
                <a:solidFill>
                  <a:srgbClr val="00B050"/>
                </a:solidFill>
              </a:rPr>
              <a:t>Hello World.</a:t>
            </a:r>
          </a:p>
          <a:p>
            <a:r>
              <a:rPr lang="en-US" altLang="zh-TW" sz="1400" dirty="0" err="1">
                <a:solidFill>
                  <a:srgbClr val="FF0000"/>
                </a:solidFill>
              </a:rPr>
              <a:t>NtWriteFile</a:t>
            </a:r>
            <a:r>
              <a:rPr lang="en-US" altLang="zh-TW" sz="1400" dirty="0"/>
              <a:t>( </a:t>
            </a:r>
            <a:r>
              <a:rPr lang="en-US" altLang="zh-TW" sz="1400" dirty="0" err="1"/>
              <a:t>FileHandle</a:t>
            </a:r>
            <a:r>
              <a:rPr lang="en-US" altLang="zh-TW" sz="1400" dirty="0"/>
              <a:t>=0x58, Event=0, </a:t>
            </a:r>
            <a:r>
              <a:rPr lang="en-US" altLang="zh-TW" sz="1400" dirty="0" err="1"/>
              <a:t>ApcRoutine</a:t>
            </a:r>
            <a:r>
              <a:rPr lang="en-US" altLang="zh-TW" sz="1400" dirty="0"/>
              <a:t>=null, </a:t>
            </a:r>
            <a:r>
              <a:rPr lang="en-US" altLang="zh-TW" sz="1400" dirty="0" err="1"/>
              <a:t>ApcContext</a:t>
            </a:r>
            <a:r>
              <a:rPr lang="en-US" altLang="zh-TW" sz="1400" dirty="0"/>
              <a:t>=null, </a:t>
            </a:r>
            <a:r>
              <a:rPr lang="en-US" altLang="zh-TW" sz="1400" dirty="0" err="1"/>
              <a:t>IoStatusBlock</a:t>
            </a:r>
            <a:r>
              <a:rPr lang="en-US" altLang="zh-TW" sz="1400" dirty="0"/>
              <a:t>=0x62e150 [0/0xe], Buffer=0x62e200, Length=0xe, </a:t>
            </a:r>
            <a:r>
              <a:rPr lang="en-US" altLang="zh-TW" sz="1400" dirty="0" err="1"/>
              <a:t>ByteOffset</a:t>
            </a:r>
            <a:r>
              <a:rPr lang="en-US" altLang="zh-TW" sz="1400" dirty="0"/>
              <a:t>=null, Key=null ) =&gt; 0</a:t>
            </a:r>
          </a:p>
          <a:p>
            <a:r>
              <a:rPr lang="en-US" altLang="zh-TW" sz="1400" dirty="0">
                <a:solidFill>
                  <a:srgbClr val="00B050"/>
                </a:solidFill>
              </a:rPr>
              <a:t>Hello2</a:t>
            </a:r>
          </a:p>
          <a:p>
            <a:r>
              <a:rPr lang="en-US" altLang="zh-TW" sz="1400" dirty="0" err="1">
                <a:solidFill>
                  <a:srgbClr val="FF0000"/>
                </a:solidFill>
              </a:rPr>
              <a:t>NtWriteFile</a:t>
            </a:r>
            <a:r>
              <a:rPr lang="en-US" altLang="zh-TW" sz="1400" dirty="0"/>
              <a:t>( </a:t>
            </a:r>
            <a:r>
              <a:rPr lang="en-US" altLang="zh-TW" sz="1400" dirty="0" err="1"/>
              <a:t>FileHandle</a:t>
            </a:r>
            <a:r>
              <a:rPr lang="en-US" altLang="zh-TW" sz="1400" dirty="0"/>
              <a:t>=0x58, Event=0, </a:t>
            </a:r>
            <a:r>
              <a:rPr lang="en-US" altLang="zh-TW" sz="1400" dirty="0" err="1"/>
              <a:t>ApcRoutine</a:t>
            </a:r>
            <a:r>
              <a:rPr lang="en-US" altLang="zh-TW" sz="1400" dirty="0"/>
              <a:t>=null, </a:t>
            </a:r>
            <a:r>
              <a:rPr lang="en-US" altLang="zh-TW" sz="1400" dirty="0" err="1"/>
              <a:t>ApcContext</a:t>
            </a:r>
            <a:r>
              <a:rPr lang="en-US" altLang="zh-TW" sz="1400" dirty="0"/>
              <a:t>=null, </a:t>
            </a:r>
            <a:r>
              <a:rPr lang="en-US" altLang="zh-TW" sz="1400" dirty="0" err="1"/>
              <a:t>IoStatusBlock</a:t>
            </a:r>
            <a:r>
              <a:rPr lang="en-US" altLang="zh-TW" sz="1400" dirty="0"/>
              <a:t>=0x62e150 [0/8], Buffer=0x62e200, Length=8, </a:t>
            </a:r>
            <a:r>
              <a:rPr lang="en-US" altLang="zh-TW" sz="1400" dirty="0" err="1"/>
              <a:t>ByteOffset</a:t>
            </a:r>
            <a:r>
              <a:rPr lang="en-US" altLang="zh-TW" sz="1400" dirty="0"/>
              <a:t>=null, Key=null ) =&gt; 0</a:t>
            </a:r>
          </a:p>
          <a:p>
            <a:r>
              <a:rPr lang="en-US" altLang="zh-TW" sz="1400" dirty="0"/>
              <a:t>Process 17140 exit code: 0</a:t>
            </a:r>
          </a:p>
          <a:p>
            <a:endParaRPr lang="zh-TW" altLang="en-US" sz="1400" dirty="0"/>
          </a:p>
        </p:txBody>
      </p:sp>
      <p:sp>
        <p:nvSpPr>
          <p:cNvPr id="5" name="矩形 4">
            <a:extLst>
              <a:ext uri="{FF2B5EF4-FFF2-40B4-BE49-F238E27FC236}">
                <a16:creationId xmlns:a16="http://schemas.microsoft.com/office/drawing/2014/main" id="{A35FB4FF-148E-4DB4-A6B7-B5DA9017F48B}"/>
              </a:ext>
            </a:extLst>
          </p:cNvPr>
          <p:cNvSpPr/>
          <p:nvPr/>
        </p:nvSpPr>
        <p:spPr>
          <a:xfrm>
            <a:off x="7909274" y="1662817"/>
            <a:ext cx="3551206" cy="1815882"/>
          </a:xfrm>
          <a:prstGeom prst="rect">
            <a:avLst/>
          </a:prstGeom>
          <a:solidFill>
            <a:schemeClr val="bg1">
              <a:lumMod val="85000"/>
            </a:schemeClr>
          </a:solidFill>
        </p:spPr>
        <p:txBody>
          <a:bodyPr wrap="square">
            <a:spAutoFit/>
          </a:bodyPr>
          <a:lstStyle/>
          <a:p>
            <a:r>
              <a:rPr lang="en-US" altLang="zh-TW" sz="1400" dirty="0">
                <a:latin typeface="Courier New" panose="02070309020205020404" pitchFamily="49" charset="0"/>
                <a:cs typeface="Courier New" panose="02070309020205020404" pitchFamily="49" charset="0"/>
              </a:rPr>
              <a:t>#include &lt;</a:t>
            </a:r>
            <a:r>
              <a:rPr lang="en-US" altLang="zh-TW" sz="1400" dirty="0" err="1">
                <a:latin typeface="Courier New" panose="02070309020205020404" pitchFamily="49" charset="0"/>
                <a:cs typeface="Courier New" panose="02070309020205020404" pitchFamily="49" charset="0"/>
              </a:rPr>
              <a:t>stdio.h</a:t>
            </a:r>
            <a:r>
              <a:rPr lang="en-US" altLang="zh-TW" sz="1400" dirty="0">
                <a:latin typeface="Courier New" panose="02070309020205020404" pitchFamily="49" charset="0"/>
                <a:cs typeface="Courier New" panose="02070309020205020404" pitchFamily="49" charset="0"/>
              </a:rPr>
              <a:t>&gt;</a:t>
            </a:r>
          </a:p>
          <a:p>
            <a:endParaRPr lang="en-US" altLang="zh-TW" sz="1400" dirty="0">
              <a:latin typeface="Courier New" panose="02070309020205020404" pitchFamily="49" charset="0"/>
              <a:cs typeface="Courier New" panose="02070309020205020404" pitchFamily="49" charset="0"/>
            </a:endParaRPr>
          </a:p>
          <a:p>
            <a:r>
              <a:rPr lang="en-US" altLang="zh-TW" sz="1400" dirty="0" err="1">
                <a:latin typeface="Courier New" panose="02070309020205020404" pitchFamily="49" charset="0"/>
                <a:cs typeface="Courier New" panose="02070309020205020404" pitchFamily="49" charset="0"/>
              </a:rPr>
              <a:t>int</a:t>
            </a:r>
            <a:r>
              <a:rPr lang="en-US" altLang="zh-TW" sz="1400" dirty="0">
                <a:latin typeface="Courier New" panose="02070309020205020404" pitchFamily="49" charset="0"/>
                <a:cs typeface="Courier New" panose="02070309020205020404" pitchFamily="49" charset="0"/>
              </a:rPr>
              <a:t> main(void)</a:t>
            </a:r>
          </a:p>
          <a:p>
            <a:r>
              <a:rPr lang="en-US" altLang="zh-TW" sz="1400" dirty="0">
                <a:latin typeface="Courier New" panose="02070309020205020404" pitchFamily="49" charset="0"/>
                <a:cs typeface="Courier New" panose="02070309020205020404" pitchFamily="49" charset="0"/>
              </a:rPr>
              <a:t>{</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 World.\n");</a:t>
            </a:r>
          </a:p>
          <a:p>
            <a:r>
              <a:rPr lang="en-US" altLang="zh-TW" sz="1400" dirty="0">
                <a:latin typeface="Courier New" panose="02070309020205020404" pitchFamily="49" charset="0"/>
                <a:cs typeface="Courier New" panose="02070309020205020404" pitchFamily="49" charset="0"/>
              </a:rPr>
              <a:t>    </a:t>
            </a:r>
            <a:r>
              <a:rPr lang="en-US" altLang="zh-TW" sz="1400" dirty="0" err="1">
                <a:latin typeface="Courier New" panose="02070309020205020404" pitchFamily="49" charset="0"/>
                <a:cs typeface="Courier New" panose="02070309020205020404" pitchFamily="49" charset="0"/>
              </a:rPr>
              <a:t>printf</a:t>
            </a:r>
            <a:r>
              <a:rPr lang="en-US" altLang="zh-TW" sz="1400" dirty="0">
                <a:latin typeface="Courier New" panose="02070309020205020404" pitchFamily="49" charset="0"/>
                <a:cs typeface="Courier New" panose="02070309020205020404" pitchFamily="49" charset="0"/>
              </a:rPr>
              <a:t>("Hello2\n");</a:t>
            </a:r>
          </a:p>
          <a:p>
            <a:r>
              <a:rPr lang="en-US" altLang="zh-TW" sz="1400" dirty="0">
                <a:latin typeface="Courier New" panose="02070309020205020404" pitchFamily="49" charset="0"/>
                <a:cs typeface="Courier New" panose="02070309020205020404" pitchFamily="49" charset="0"/>
              </a:rPr>
              <a:t>    return 0;</a:t>
            </a:r>
          </a:p>
          <a:p>
            <a:r>
              <a:rPr lang="en-US" altLang="zh-TW" sz="1400" dirty="0">
                <a:latin typeface="Courier New" panose="02070309020205020404" pitchFamily="49" charset="0"/>
                <a:cs typeface="Courier New" panose="02070309020205020404" pitchFamily="49" charset="0"/>
              </a:rPr>
              <a:t>}</a:t>
            </a:r>
            <a:endParaRPr lang="zh-TW"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577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實習內容</a:t>
            </a:r>
          </a:p>
        </p:txBody>
      </p:sp>
      <p:sp>
        <p:nvSpPr>
          <p:cNvPr id="3" name="內容版面配置區 2"/>
          <p:cNvSpPr>
            <a:spLocks noGrp="1"/>
          </p:cNvSpPr>
          <p:nvPr>
            <p:ph idx="1"/>
          </p:nvPr>
        </p:nvSpPr>
        <p:spPr/>
        <p:txBody>
          <a:bodyPr/>
          <a:lstStyle/>
          <a:p>
            <a:r>
              <a:rPr lang="zh-TW" altLang="en-US" sz="2400" dirty="0"/>
              <a:t>在虛擬機內，將</a:t>
            </a:r>
            <a:r>
              <a:rPr lang="en-US" altLang="zh-TW" sz="2400" dirty="0" err="1"/>
              <a:t>copyfile.c</a:t>
            </a:r>
            <a:r>
              <a:rPr lang="zh-TW" altLang="en-US" sz="2400" dirty="0"/>
              <a:t>進行修改，把</a:t>
            </a:r>
            <a:r>
              <a:rPr lang="en-US" altLang="zh-TW" sz="2400" dirty="0"/>
              <a:t>FILE</a:t>
            </a:r>
            <a:r>
              <a:rPr lang="zh-TW" altLang="en-US" sz="2400" dirty="0"/>
              <a:t> </a:t>
            </a:r>
            <a:r>
              <a:rPr lang="en-US" altLang="zh-TW" sz="2400" dirty="0"/>
              <a:t>I/O</a:t>
            </a:r>
            <a:r>
              <a:rPr lang="zh-TW" altLang="en-US" sz="2400" dirty="0"/>
              <a:t>的方式改成</a:t>
            </a:r>
            <a:r>
              <a:rPr lang="en-US" altLang="zh-TW" sz="2400" dirty="0"/>
              <a:t>Standard I/O</a:t>
            </a:r>
            <a:r>
              <a:rPr lang="zh-TW" altLang="en-US" sz="2400" dirty="0"/>
              <a:t>的方式來完成一個檔案的複製。</a:t>
            </a:r>
            <a:endParaRPr lang="en-US" altLang="zh-TW" sz="2400" dirty="0"/>
          </a:p>
          <a:p>
            <a:r>
              <a:rPr lang="zh-TW" altLang="en-US" sz="2400" dirty="0"/>
              <a:t>利用</a:t>
            </a:r>
            <a:r>
              <a:rPr lang="en-US" altLang="zh-TW" sz="2400" dirty="0" err="1"/>
              <a:t>strace</a:t>
            </a:r>
            <a:r>
              <a:rPr lang="zh-TW" altLang="en-US" sz="2400" dirty="0"/>
              <a:t>統計出原來</a:t>
            </a:r>
            <a:r>
              <a:rPr lang="en-US" altLang="zh-TW" sz="2400" dirty="0" err="1"/>
              <a:t>copyfile.c</a:t>
            </a:r>
            <a:r>
              <a:rPr lang="zh-TW" altLang="en-US" sz="2400" dirty="0"/>
              <a:t>及修改後的程式，在下表所列的系統呼叫的呼叫次數。</a:t>
            </a:r>
            <a:endParaRPr lang="en-US" altLang="zh-TW" sz="2400" dirty="0"/>
          </a:p>
          <a:p>
            <a:endParaRPr lang="en-US" altLang="zh-TW" dirty="0"/>
          </a:p>
        </p:txBody>
      </p:sp>
      <p:graphicFrame>
        <p:nvGraphicFramePr>
          <p:cNvPr id="5" name="表格 6">
            <a:extLst>
              <a:ext uri="{FF2B5EF4-FFF2-40B4-BE49-F238E27FC236}">
                <a16:creationId xmlns:a16="http://schemas.microsoft.com/office/drawing/2014/main" id="{81A49D36-6846-436F-A1F4-8FACDA29DB9C}"/>
              </a:ext>
            </a:extLst>
          </p:cNvPr>
          <p:cNvGraphicFramePr>
            <a:graphicFrameLocks noGrp="1"/>
          </p:cNvGraphicFramePr>
          <p:nvPr>
            <p:extLst>
              <p:ext uri="{D42A27DB-BD31-4B8C-83A1-F6EECF244321}">
                <p14:modId xmlns:p14="http://schemas.microsoft.com/office/powerpoint/2010/main" val="1525911978"/>
              </p:ext>
            </p:extLst>
          </p:nvPr>
        </p:nvGraphicFramePr>
        <p:xfrm>
          <a:off x="1431925" y="3524885"/>
          <a:ext cx="8797925" cy="2123440"/>
        </p:xfrm>
        <a:graphic>
          <a:graphicData uri="http://schemas.openxmlformats.org/drawingml/2006/table">
            <a:tbl>
              <a:tblPr firstRow="1" bandRow="1">
                <a:tableStyleId>{BC89EF96-8CEA-46FF-86C4-4CE0E7609802}</a:tableStyleId>
              </a:tblPr>
              <a:tblGrid>
                <a:gridCol w="1759585">
                  <a:extLst>
                    <a:ext uri="{9D8B030D-6E8A-4147-A177-3AD203B41FA5}">
                      <a16:colId xmlns:a16="http://schemas.microsoft.com/office/drawing/2014/main" val="1552861692"/>
                    </a:ext>
                  </a:extLst>
                </a:gridCol>
                <a:gridCol w="1759585">
                  <a:extLst>
                    <a:ext uri="{9D8B030D-6E8A-4147-A177-3AD203B41FA5}">
                      <a16:colId xmlns:a16="http://schemas.microsoft.com/office/drawing/2014/main" val="254531892"/>
                    </a:ext>
                  </a:extLst>
                </a:gridCol>
                <a:gridCol w="1759585">
                  <a:extLst>
                    <a:ext uri="{9D8B030D-6E8A-4147-A177-3AD203B41FA5}">
                      <a16:colId xmlns:a16="http://schemas.microsoft.com/office/drawing/2014/main" val="2256988652"/>
                    </a:ext>
                  </a:extLst>
                </a:gridCol>
                <a:gridCol w="1759585">
                  <a:extLst>
                    <a:ext uri="{9D8B030D-6E8A-4147-A177-3AD203B41FA5}">
                      <a16:colId xmlns:a16="http://schemas.microsoft.com/office/drawing/2014/main" val="3466406309"/>
                    </a:ext>
                  </a:extLst>
                </a:gridCol>
                <a:gridCol w="1759585">
                  <a:extLst>
                    <a:ext uri="{9D8B030D-6E8A-4147-A177-3AD203B41FA5}">
                      <a16:colId xmlns:a16="http://schemas.microsoft.com/office/drawing/2014/main" val="4070801577"/>
                    </a:ext>
                  </a:extLst>
                </a:gridCol>
              </a:tblGrid>
              <a:tr h="370840">
                <a:tc>
                  <a:txBody>
                    <a:bodyPr/>
                    <a:lstStyle/>
                    <a:p>
                      <a:pPr algn="ctr"/>
                      <a:r>
                        <a:rPr lang="zh-TW" altLang="en-US" dirty="0"/>
                        <a:t>系統呼叫</a:t>
                      </a:r>
                    </a:p>
                  </a:txBody>
                  <a:tcPr anchor="ctr">
                    <a:solidFill>
                      <a:schemeClr val="bg1">
                        <a:lumMod val="85000"/>
                      </a:schemeClr>
                    </a:solidFill>
                  </a:tcPr>
                </a:tc>
                <a:tc>
                  <a:txBody>
                    <a:bodyPr/>
                    <a:lstStyle/>
                    <a:p>
                      <a:pPr algn="ctr"/>
                      <a:r>
                        <a:rPr lang="zh-TW" altLang="en-US" dirty="0"/>
                        <a:t>原來</a:t>
                      </a:r>
                      <a:r>
                        <a:rPr lang="en-US" altLang="zh-TW" dirty="0" err="1"/>
                        <a:t>copyfile.c</a:t>
                      </a:r>
                      <a:endParaRPr lang="en-US" altLang="zh-TW" dirty="0"/>
                    </a:p>
                    <a:p>
                      <a:pPr algn="ctr"/>
                      <a:r>
                        <a:rPr lang="en-US" altLang="zh-TW" dirty="0"/>
                        <a:t>BUFSIZE=20</a:t>
                      </a:r>
                      <a:endParaRPr lang="zh-TW" altLang="en-US" dirty="0"/>
                    </a:p>
                  </a:txBody>
                  <a:tcPr anchor="ctr">
                    <a:solidFill>
                      <a:schemeClr val="bg1">
                        <a:lumMod val="85000"/>
                      </a:schemeClr>
                    </a:solidFill>
                  </a:tcPr>
                </a:tc>
                <a:tc>
                  <a:txBody>
                    <a:bodyPr/>
                    <a:lstStyle/>
                    <a:p>
                      <a:pPr algn="ctr"/>
                      <a:r>
                        <a:rPr lang="zh-TW" altLang="en-US" dirty="0"/>
                        <a:t>原來</a:t>
                      </a:r>
                      <a:r>
                        <a:rPr lang="en-US" altLang="zh-TW" dirty="0" err="1"/>
                        <a:t>copyfile.c</a:t>
                      </a:r>
                      <a:endParaRPr lang="en-US" altLang="zh-TW" dirty="0"/>
                    </a:p>
                    <a:p>
                      <a:pPr algn="ctr"/>
                      <a:r>
                        <a:rPr lang="en-US" altLang="zh-TW" dirty="0"/>
                        <a:t>BUFSIZE=50</a:t>
                      </a:r>
                      <a:endParaRPr lang="zh-TW" altLang="en-US" dirty="0"/>
                    </a:p>
                  </a:txBody>
                  <a:tcPr anchor="ctr">
                    <a:solidFill>
                      <a:schemeClr val="bg1">
                        <a:lumMod val="85000"/>
                      </a:schemeClr>
                    </a:solidFill>
                  </a:tcPr>
                </a:tc>
                <a:tc>
                  <a:txBody>
                    <a:bodyPr/>
                    <a:lstStyle/>
                    <a:p>
                      <a:pPr algn="ctr"/>
                      <a:r>
                        <a:rPr lang="zh-TW" altLang="en-US" dirty="0"/>
                        <a:t>修改後的程式</a:t>
                      </a:r>
                      <a:endParaRPr lang="en-US" altLang="zh-TW"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BUFSIZE=20</a:t>
                      </a:r>
                      <a:endParaRPr lang="zh-TW" altLang="en-US" dirty="0"/>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修改後的程式</a:t>
                      </a:r>
                      <a:endParaRPr lang="en-US" altLang="zh-TW"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BUFSIZE=50</a:t>
                      </a:r>
                      <a:endParaRPr lang="zh-TW" altLang="en-US" dirty="0"/>
                    </a:p>
                  </a:txBody>
                  <a:tcPr anchor="ctr">
                    <a:solidFill>
                      <a:schemeClr val="bg1">
                        <a:lumMod val="85000"/>
                      </a:schemeClr>
                    </a:solidFill>
                  </a:tcPr>
                </a:tc>
                <a:extLst>
                  <a:ext uri="{0D108BD9-81ED-4DB2-BD59-A6C34878D82A}">
                    <a16:rowId xmlns:a16="http://schemas.microsoft.com/office/drawing/2014/main" val="1280019508"/>
                  </a:ext>
                </a:extLst>
              </a:tr>
              <a:tr h="370840">
                <a:tc>
                  <a:txBody>
                    <a:bodyPr/>
                    <a:lstStyle/>
                    <a:p>
                      <a:r>
                        <a:rPr lang="en-US" altLang="zh-TW" dirty="0"/>
                        <a:t>open(</a:t>
                      </a:r>
                      <a:r>
                        <a:rPr lang="en-US" altLang="zh-TW" dirty="0" err="1"/>
                        <a:t>openat</a:t>
                      </a:r>
                      <a:r>
                        <a:rPr lang="en-US" altLang="zh-TW" dirty="0"/>
                        <a:t>)</a:t>
                      </a:r>
                      <a:endParaRPr lang="zh-TW" altLang="en-US" dirty="0"/>
                    </a:p>
                  </a:txBody>
                  <a:tcPr>
                    <a:solidFill>
                      <a:schemeClr val="bg1">
                        <a:lumMod val="85000"/>
                        <a:alpha val="20000"/>
                      </a:schemeClr>
                    </a:solidFill>
                  </a:tcPr>
                </a:tc>
                <a:tc>
                  <a:txBody>
                    <a:bodyPr/>
                    <a:lstStyle/>
                    <a:p>
                      <a:endParaRPr lang="zh-TW" altLang="en-US" dirty="0"/>
                    </a:p>
                  </a:txBody>
                  <a:tcPr>
                    <a:solidFill>
                      <a:schemeClr val="bg1">
                        <a:lumMod val="85000"/>
                        <a:alpha val="20000"/>
                      </a:schemeClr>
                    </a:solidFill>
                  </a:tcPr>
                </a:tc>
                <a:tc>
                  <a:txBody>
                    <a:bodyPr/>
                    <a:lstStyle/>
                    <a:p>
                      <a:endParaRPr lang="zh-TW" altLang="en-US" dirty="0"/>
                    </a:p>
                  </a:txBody>
                  <a:tcPr>
                    <a:solidFill>
                      <a:schemeClr val="bg1">
                        <a:lumMod val="85000"/>
                        <a:alpha val="20000"/>
                      </a:schemeClr>
                    </a:solidFill>
                  </a:tcPr>
                </a:tc>
                <a:tc>
                  <a:txBody>
                    <a:bodyPr/>
                    <a:lstStyle/>
                    <a:p>
                      <a:endParaRPr lang="zh-TW" altLang="en-US" dirty="0"/>
                    </a:p>
                  </a:txBody>
                  <a:tcPr>
                    <a:solidFill>
                      <a:schemeClr val="bg1">
                        <a:lumMod val="85000"/>
                        <a:alpha val="20000"/>
                      </a:schemeClr>
                    </a:solidFill>
                  </a:tcPr>
                </a:tc>
                <a:tc>
                  <a:txBody>
                    <a:bodyPr/>
                    <a:lstStyle/>
                    <a:p>
                      <a:endParaRPr lang="zh-TW" altLang="en-US"/>
                    </a:p>
                  </a:txBody>
                  <a:tcPr>
                    <a:solidFill>
                      <a:schemeClr val="bg1">
                        <a:lumMod val="85000"/>
                        <a:alpha val="20000"/>
                      </a:schemeClr>
                    </a:solidFill>
                  </a:tcPr>
                </a:tc>
                <a:extLst>
                  <a:ext uri="{0D108BD9-81ED-4DB2-BD59-A6C34878D82A}">
                    <a16:rowId xmlns:a16="http://schemas.microsoft.com/office/drawing/2014/main" val="2622743304"/>
                  </a:ext>
                </a:extLst>
              </a:tr>
              <a:tr h="370840">
                <a:tc>
                  <a:txBody>
                    <a:bodyPr/>
                    <a:lstStyle/>
                    <a:p>
                      <a:r>
                        <a:rPr lang="en-US" altLang="zh-TW" dirty="0"/>
                        <a:t>close</a:t>
                      </a:r>
                      <a:endParaRPr lang="zh-TW" altLang="en-US" dirty="0"/>
                    </a:p>
                  </a:txBody>
                  <a:tcPr>
                    <a:solidFill>
                      <a:schemeClr val="bg1">
                        <a:lumMod val="85000"/>
                      </a:schemeClr>
                    </a:solidFill>
                  </a:tcPr>
                </a:tc>
                <a:tc>
                  <a:txBody>
                    <a:bodyPr/>
                    <a:lstStyle/>
                    <a:p>
                      <a:endParaRPr lang="zh-TW" altLang="en-US"/>
                    </a:p>
                  </a:txBody>
                  <a:tcPr>
                    <a:solidFill>
                      <a:schemeClr val="bg1">
                        <a:lumMod val="85000"/>
                      </a:schemeClr>
                    </a:solidFill>
                  </a:tcPr>
                </a:tc>
                <a:tc>
                  <a:txBody>
                    <a:bodyPr/>
                    <a:lstStyle/>
                    <a:p>
                      <a:endParaRPr lang="zh-TW" altLang="en-US"/>
                    </a:p>
                  </a:txBody>
                  <a:tcPr>
                    <a:solidFill>
                      <a:schemeClr val="bg1">
                        <a:lumMod val="85000"/>
                      </a:schemeClr>
                    </a:solidFill>
                  </a:tcPr>
                </a:tc>
                <a:tc>
                  <a:txBody>
                    <a:bodyPr/>
                    <a:lstStyle/>
                    <a:p>
                      <a:endParaRPr lang="zh-TW" altLang="en-US"/>
                    </a:p>
                  </a:txBody>
                  <a:tcPr>
                    <a:solidFill>
                      <a:schemeClr val="bg1">
                        <a:lumMod val="85000"/>
                      </a:schemeClr>
                    </a:solidFill>
                  </a:tcPr>
                </a:tc>
                <a:tc>
                  <a:txBody>
                    <a:bodyPr/>
                    <a:lstStyle/>
                    <a:p>
                      <a:endParaRPr lang="zh-TW" altLang="en-US"/>
                    </a:p>
                  </a:txBody>
                  <a:tcPr>
                    <a:solidFill>
                      <a:schemeClr val="bg1">
                        <a:lumMod val="85000"/>
                      </a:schemeClr>
                    </a:solidFill>
                  </a:tcPr>
                </a:tc>
                <a:extLst>
                  <a:ext uri="{0D108BD9-81ED-4DB2-BD59-A6C34878D82A}">
                    <a16:rowId xmlns:a16="http://schemas.microsoft.com/office/drawing/2014/main" val="2829127988"/>
                  </a:ext>
                </a:extLst>
              </a:tr>
              <a:tr h="370840">
                <a:tc>
                  <a:txBody>
                    <a:bodyPr/>
                    <a:lstStyle/>
                    <a:p>
                      <a:r>
                        <a:rPr lang="en-US" altLang="zh-TW" dirty="0"/>
                        <a:t>read</a:t>
                      </a:r>
                      <a:endParaRPr lang="zh-TW" altLang="en-US" dirty="0"/>
                    </a:p>
                  </a:txBody>
                  <a:tcPr>
                    <a:solidFill>
                      <a:schemeClr val="bg1">
                        <a:lumMod val="85000"/>
                        <a:alpha val="20000"/>
                      </a:schemeClr>
                    </a:solidFill>
                  </a:tcPr>
                </a:tc>
                <a:tc>
                  <a:txBody>
                    <a:bodyPr/>
                    <a:lstStyle/>
                    <a:p>
                      <a:endParaRPr lang="zh-TW" altLang="en-US" dirty="0"/>
                    </a:p>
                  </a:txBody>
                  <a:tcPr>
                    <a:solidFill>
                      <a:schemeClr val="bg1">
                        <a:lumMod val="85000"/>
                        <a:alpha val="20000"/>
                      </a:schemeClr>
                    </a:solidFill>
                  </a:tcPr>
                </a:tc>
                <a:tc>
                  <a:txBody>
                    <a:bodyPr/>
                    <a:lstStyle/>
                    <a:p>
                      <a:endParaRPr lang="zh-TW" altLang="en-US" dirty="0"/>
                    </a:p>
                  </a:txBody>
                  <a:tcPr>
                    <a:solidFill>
                      <a:schemeClr val="bg1">
                        <a:lumMod val="85000"/>
                        <a:alpha val="20000"/>
                      </a:schemeClr>
                    </a:solidFill>
                  </a:tcPr>
                </a:tc>
                <a:tc>
                  <a:txBody>
                    <a:bodyPr/>
                    <a:lstStyle/>
                    <a:p>
                      <a:endParaRPr lang="zh-TW" altLang="en-US"/>
                    </a:p>
                  </a:txBody>
                  <a:tcPr>
                    <a:solidFill>
                      <a:schemeClr val="bg1">
                        <a:lumMod val="85000"/>
                        <a:alpha val="20000"/>
                      </a:schemeClr>
                    </a:solidFill>
                  </a:tcPr>
                </a:tc>
                <a:tc>
                  <a:txBody>
                    <a:bodyPr/>
                    <a:lstStyle/>
                    <a:p>
                      <a:endParaRPr lang="zh-TW" altLang="en-US"/>
                    </a:p>
                  </a:txBody>
                  <a:tcPr>
                    <a:solidFill>
                      <a:schemeClr val="bg1">
                        <a:lumMod val="85000"/>
                        <a:alpha val="20000"/>
                      </a:schemeClr>
                    </a:solidFill>
                  </a:tcPr>
                </a:tc>
                <a:extLst>
                  <a:ext uri="{0D108BD9-81ED-4DB2-BD59-A6C34878D82A}">
                    <a16:rowId xmlns:a16="http://schemas.microsoft.com/office/drawing/2014/main" val="3019165811"/>
                  </a:ext>
                </a:extLst>
              </a:tr>
              <a:tr h="370840">
                <a:tc>
                  <a:txBody>
                    <a:bodyPr/>
                    <a:lstStyle/>
                    <a:p>
                      <a:r>
                        <a:rPr lang="en-US" altLang="zh-TW" dirty="0"/>
                        <a:t>write</a:t>
                      </a:r>
                      <a:endParaRPr lang="zh-TW" altLang="en-US" dirty="0"/>
                    </a:p>
                  </a:txBody>
                  <a:tcPr>
                    <a:solidFill>
                      <a:schemeClr val="bg1">
                        <a:lumMod val="85000"/>
                      </a:schemeClr>
                    </a:solidFill>
                  </a:tcPr>
                </a:tc>
                <a:tc>
                  <a:txBody>
                    <a:bodyPr/>
                    <a:lstStyle/>
                    <a:p>
                      <a:endParaRPr lang="zh-TW" altLang="en-US" dirty="0"/>
                    </a:p>
                  </a:txBody>
                  <a:tcPr>
                    <a:solidFill>
                      <a:schemeClr val="bg1">
                        <a:lumMod val="85000"/>
                      </a:schemeClr>
                    </a:solidFill>
                  </a:tcPr>
                </a:tc>
                <a:tc>
                  <a:txBody>
                    <a:bodyPr/>
                    <a:lstStyle/>
                    <a:p>
                      <a:endParaRPr lang="zh-TW" altLang="en-US" dirty="0"/>
                    </a:p>
                  </a:txBody>
                  <a:tcPr>
                    <a:solidFill>
                      <a:schemeClr val="bg1">
                        <a:lumMod val="85000"/>
                      </a:schemeClr>
                    </a:solidFill>
                  </a:tcPr>
                </a:tc>
                <a:tc>
                  <a:txBody>
                    <a:bodyPr/>
                    <a:lstStyle/>
                    <a:p>
                      <a:endParaRPr lang="zh-TW" altLang="en-US" dirty="0"/>
                    </a:p>
                  </a:txBody>
                  <a:tcPr>
                    <a:solidFill>
                      <a:schemeClr val="bg1">
                        <a:lumMod val="85000"/>
                      </a:schemeClr>
                    </a:solidFill>
                  </a:tcPr>
                </a:tc>
                <a:tc>
                  <a:txBody>
                    <a:bodyPr/>
                    <a:lstStyle/>
                    <a:p>
                      <a:endParaRPr lang="zh-TW" altLang="en-US" dirty="0"/>
                    </a:p>
                  </a:txBody>
                  <a:tcPr>
                    <a:solidFill>
                      <a:schemeClr val="bg1">
                        <a:lumMod val="85000"/>
                      </a:schemeClr>
                    </a:solidFill>
                  </a:tcPr>
                </a:tc>
                <a:extLst>
                  <a:ext uri="{0D108BD9-81ED-4DB2-BD59-A6C34878D82A}">
                    <a16:rowId xmlns:a16="http://schemas.microsoft.com/office/drawing/2014/main" val="3251007679"/>
                  </a:ext>
                </a:extLst>
              </a:tr>
            </a:tbl>
          </a:graphicData>
        </a:graphic>
      </p:graphicFrame>
    </p:spTree>
    <p:extLst>
      <p:ext uri="{BB962C8B-B14F-4D97-AF65-F5344CB8AC3E}">
        <p14:creationId xmlns:p14="http://schemas.microsoft.com/office/powerpoint/2010/main" val="107328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EC79CB-98DB-4AC8-914B-C111A01ED99A}"/>
              </a:ext>
            </a:extLst>
          </p:cNvPr>
          <p:cNvSpPr>
            <a:spLocks noGrp="1"/>
          </p:cNvSpPr>
          <p:nvPr>
            <p:ph type="title"/>
          </p:nvPr>
        </p:nvSpPr>
        <p:spPr/>
        <p:txBody>
          <a:bodyPr/>
          <a:lstStyle/>
          <a:p>
            <a:r>
              <a:rPr lang="en-US" altLang="zh-TW" dirty="0"/>
              <a:t>File I/O vs Standard I/O</a:t>
            </a:r>
            <a:endParaRPr lang="zh-TW" altLang="en-US" dirty="0"/>
          </a:p>
        </p:txBody>
      </p:sp>
      <p:sp>
        <p:nvSpPr>
          <p:cNvPr id="3" name="內容版面配置區 2">
            <a:extLst>
              <a:ext uri="{FF2B5EF4-FFF2-40B4-BE49-F238E27FC236}">
                <a16:creationId xmlns:a16="http://schemas.microsoft.com/office/drawing/2014/main" id="{0B6ACFFB-4282-48E4-B79A-19DB201A8D11}"/>
              </a:ext>
            </a:extLst>
          </p:cNvPr>
          <p:cNvSpPr>
            <a:spLocks noGrp="1"/>
          </p:cNvSpPr>
          <p:nvPr>
            <p:ph idx="1"/>
          </p:nvPr>
        </p:nvSpPr>
        <p:spPr/>
        <p:txBody>
          <a:bodyPr>
            <a:normAutofit lnSpcReduction="10000"/>
          </a:bodyPr>
          <a:lstStyle/>
          <a:p>
            <a:r>
              <a:rPr lang="en-US" altLang="zh-TW" dirty="0"/>
              <a:t>File I/O(Unbuffered I/O</a:t>
            </a:r>
            <a:r>
              <a:rPr lang="zh-TW" altLang="en-US" dirty="0"/>
              <a:t>，非緩衝式</a:t>
            </a:r>
            <a:r>
              <a:rPr lang="en-US" altLang="zh-TW" dirty="0"/>
              <a:t>I/O)</a:t>
            </a:r>
          </a:p>
          <a:p>
            <a:pPr lvl="1"/>
            <a:r>
              <a:rPr lang="en-US" altLang="zh-TW" dirty="0"/>
              <a:t>System call</a:t>
            </a:r>
            <a:r>
              <a:rPr lang="zh-TW" altLang="en-US" dirty="0"/>
              <a:t>，直接和 </a:t>
            </a:r>
            <a:r>
              <a:rPr lang="en-US" altLang="zh-TW" dirty="0"/>
              <a:t>kernel</a:t>
            </a:r>
            <a:r>
              <a:rPr lang="zh-TW" altLang="en-US" dirty="0"/>
              <a:t>溝通</a:t>
            </a:r>
          </a:p>
          <a:p>
            <a:pPr lvl="1"/>
            <a:r>
              <a:rPr lang="zh-TW" altLang="en-US" dirty="0"/>
              <a:t>通過 </a:t>
            </a:r>
            <a:r>
              <a:rPr lang="en-US" altLang="zh-TW" dirty="0"/>
              <a:t>file descriptors </a:t>
            </a:r>
            <a:r>
              <a:rPr lang="zh-TW" altLang="en-US" dirty="0"/>
              <a:t>來識別 </a:t>
            </a:r>
            <a:r>
              <a:rPr lang="en-US" altLang="zh-TW" dirty="0"/>
              <a:t>file</a:t>
            </a:r>
          </a:p>
          <a:p>
            <a:pPr lvl="1"/>
            <a:r>
              <a:rPr lang="en-US" altLang="zh-TW" dirty="0"/>
              <a:t>No buffering</a:t>
            </a:r>
            <a:r>
              <a:rPr lang="zh-TW" altLang="en-US" dirty="0"/>
              <a:t>，直接存取檔案</a:t>
            </a:r>
          </a:p>
          <a:p>
            <a:r>
              <a:rPr lang="en-US" altLang="zh-TW" dirty="0"/>
              <a:t>Standard I/O(Buffered I/O</a:t>
            </a:r>
            <a:r>
              <a:rPr lang="zh-TW" altLang="en-US" dirty="0"/>
              <a:t>，緩衝式</a:t>
            </a:r>
            <a:r>
              <a:rPr lang="en-US" altLang="zh-TW" dirty="0"/>
              <a:t>I/O)</a:t>
            </a:r>
          </a:p>
          <a:p>
            <a:pPr lvl="1"/>
            <a:r>
              <a:rPr lang="en-US" altLang="zh-TW" dirty="0"/>
              <a:t>User-level library(</a:t>
            </a:r>
            <a:r>
              <a:rPr lang="zh-TW" altLang="en-US" dirty="0"/>
              <a:t>函式庫</a:t>
            </a:r>
            <a:r>
              <a:rPr lang="en-US" altLang="zh-TW" dirty="0"/>
              <a:t>)</a:t>
            </a:r>
          </a:p>
          <a:p>
            <a:pPr lvl="1"/>
            <a:r>
              <a:rPr lang="zh-TW" altLang="en-US" dirty="0"/>
              <a:t>使用</a:t>
            </a:r>
            <a:r>
              <a:rPr lang="en-US" altLang="zh-TW" dirty="0"/>
              <a:t>Stream I/O</a:t>
            </a:r>
            <a:r>
              <a:rPr lang="zh-TW" altLang="en-US" dirty="0"/>
              <a:t>的方式來存取資料</a:t>
            </a:r>
            <a:endParaRPr lang="en-US" altLang="zh-TW" dirty="0"/>
          </a:p>
          <a:p>
            <a:pPr lvl="1"/>
            <a:r>
              <a:rPr lang="zh-TW" altLang="en-US" dirty="0"/>
              <a:t>通過 </a:t>
            </a:r>
            <a:r>
              <a:rPr lang="en-US" altLang="zh-TW" dirty="0"/>
              <a:t>FILE </a:t>
            </a:r>
            <a:r>
              <a:rPr lang="zh-TW" altLang="en-US" dirty="0"/>
              <a:t>這個資料結構的 </a:t>
            </a:r>
            <a:r>
              <a:rPr lang="en-US" altLang="zh-TW" dirty="0"/>
              <a:t>pointer </a:t>
            </a:r>
            <a:r>
              <a:rPr lang="zh-TW" altLang="en-US" dirty="0"/>
              <a:t>來識別檔案</a:t>
            </a:r>
          </a:p>
          <a:p>
            <a:pPr lvl="1"/>
            <a:r>
              <a:rPr lang="en-US" altLang="zh-TW" dirty="0"/>
              <a:t>Buffered</a:t>
            </a:r>
          </a:p>
          <a:p>
            <a:pPr lvl="1"/>
            <a:r>
              <a:rPr lang="zh-TW" altLang="en-US" dirty="0"/>
              <a:t>預設有</a:t>
            </a:r>
            <a:r>
              <a:rPr lang="en-US" altLang="zh-TW" dirty="0"/>
              <a:t>standard input</a:t>
            </a:r>
            <a:r>
              <a:rPr lang="zh-TW" altLang="en-US" dirty="0"/>
              <a:t>、</a:t>
            </a:r>
            <a:r>
              <a:rPr lang="en-US" altLang="zh-TW" dirty="0"/>
              <a:t>standard output </a:t>
            </a:r>
            <a:r>
              <a:rPr lang="zh-TW" altLang="en-US" dirty="0"/>
              <a:t>和 </a:t>
            </a:r>
            <a:r>
              <a:rPr lang="en-US" altLang="zh-TW" dirty="0"/>
              <a:t>standard error</a:t>
            </a:r>
          </a:p>
          <a:p>
            <a:pPr lvl="1"/>
            <a:r>
              <a:rPr lang="en-US" altLang="zh-TW" dirty="0"/>
              <a:t>C</a:t>
            </a:r>
            <a:r>
              <a:rPr lang="zh-TW" altLang="en-US" dirty="0"/>
              <a:t>語言中為</a:t>
            </a:r>
            <a:r>
              <a:rPr lang="en-US" altLang="zh-TW" dirty="0"/>
              <a:t>stdin</a:t>
            </a:r>
            <a:r>
              <a:rPr lang="zh-TW" altLang="en-US" dirty="0"/>
              <a:t>、</a:t>
            </a:r>
            <a:r>
              <a:rPr lang="en-US" altLang="zh-TW" dirty="0" err="1"/>
              <a:t>stdout</a:t>
            </a:r>
            <a:r>
              <a:rPr lang="zh-TW" altLang="en-US" dirty="0"/>
              <a:t>、</a:t>
            </a:r>
            <a:r>
              <a:rPr lang="en-US" altLang="zh-TW" dirty="0"/>
              <a:t>stderr</a:t>
            </a:r>
          </a:p>
          <a:p>
            <a:endParaRPr lang="zh-TW" altLang="en-US" dirty="0"/>
          </a:p>
        </p:txBody>
      </p:sp>
    </p:spTree>
    <p:extLst>
      <p:ext uri="{BB962C8B-B14F-4D97-AF65-F5344CB8AC3E}">
        <p14:creationId xmlns:p14="http://schemas.microsoft.com/office/powerpoint/2010/main" val="18282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20412E-9BFF-4938-A692-A7CFF7D6D87C}"/>
              </a:ext>
            </a:extLst>
          </p:cNvPr>
          <p:cNvSpPr>
            <a:spLocks noGrp="1"/>
          </p:cNvSpPr>
          <p:nvPr>
            <p:ph type="title"/>
          </p:nvPr>
        </p:nvSpPr>
        <p:spPr/>
        <p:txBody>
          <a:bodyPr/>
          <a:lstStyle/>
          <a:p>
            <a:r>
              <a:rPr lang="zh-TW" altLang="en-US" dirty="0"/>
              <a:t>繳交要求</a:t>
            </a:r>
          </a:p>
        </p:txBody>
      </p:sp>
      <p:sp>
        <p:nvSpPr>
          <p:cNvPr id="3" name="內容版面配置區 2">
            <a:extLst>
              <a:ext uri="{FF2B5EF4-FFF2-40B4-BE49-F238E27FC236}">
                <a16:creationId xmlns:a16="http://schemas.microsoft.com/office/drawing/2014/main" id="{A733395F-35D1-4EBC-9C36-FD99D039B6D9}"/>
              </a:ext>
            </a:extLst>
          </p:cNvPr>
          <p:cNvSpPr>
            <a:spLocks noGrp="1"/>
          </p:cNvSpPr>
          <p:nvPr>
            <p:ph idx="1"/>
          </p:nvPr>
        </p:nvSpPr>
        <p:spPr/>
        <p:txBody>
          <a:bodyPr/>
          <a:lstStyle/>
          <a:p>
            <a:r>
              <a:rPr lang="zh-TW" altLang="en-US" dirty="0"/>
              <a:t>將修改後的原始程式碼命名為</a:t>
            </a:r>
            <a:r>
              <a:rPr lang="en-US" altLang="zh-TW" dirty="0"/>
              <a:t>【</a:t>
            </a:r>
            <a:r>
              <a:rPr lang="zh-TW" altLang="en-US" dirty="0"/>
              <a:t>你的學號</a:t>
            </a:r>
            <a:r>
              <a:rPr lang="en-US" altLang="zh-TW" dirty="0"/>
              <a:t>-</a:t>
            </a:r>
            <a:r>
              <a:rPr lang="en-US" altLang="zh-TW" dirty="0" err="1"/>
              <a:t>copyfile.c</a:t>
            </a:r>
            <a:r>
              <a:rPr lang="en-US" altLang="zh-TW" dirty="0"/>
              <a:t>】</a:t>
            </a:r>
            <a:r>
              <a:rPr lang="zh-TW" altLang="en-US" dirty="0"/>
              <a:t>上傳至</a:t>
            </a:r>
            <a:r>
              <a:rPr lang="en-US" altLang="zh-TW" dirty="0" err="1"/>
              <a:t>moodle</a:t>
            </a:r>
            <a:r>
              <a:rPr lang="zh-TW" altLang="en-US" dirty="0"/>
              <a:t>。</a:t>
            </a:r>
            <a:endParaRPr lang="en-US" altLang="zh-TW" dirty="0"/>
          </a:p>
          <a:p>
            <a:r>
              <a:rPr lang="zh-TW" altLang="en-US" dirty="0"/>
              <a:t>修改後的原始程式碼及統計結果利用</a:t>
            </a:r>
            <a:r>
              <a:rPr lang="en-US" altLang="zh-TW" dirty="0"/>
              <a:t>word</a:t>
            </a:r>
            <a:r>
              <a:rPr lang="zh-TW" altLang="en-US" dirty="0"/>
              <a:t>編輯並轉成一個</a:t>
            </a:r>
            <a:r>
              <a:rPr lang="en-US" altLang="zh-TW" dirty="0"/>
              <a:t>pdf</a:t>
            </a:r>
            <a:r>
              <a:rPr lang="zh-TW" altLang="en-US" dirty="0"/>
              <a:t>檔</a:t>
            </a:r>
            <a:r>
              <a:rPr lang="en-US" altLang="zh-TW" dirty="0"/>
              <a:t>【</a:t>
            </a:r>
            <a:r>
              <a:rPr lang="zh-TW" altLang="en-US" dirty="0"/>
              <a:t>你的學號</a:t>
            </a:r>
            <a:r>
              <a:rPr lang="en-US" altLang="zh-TW" dirty="0"/>
              <a:t>.pdf】</a:t>
            </a:r>
            <a:r>
              <a:rPr lang="zh-TW" altLang="en-US" dirty="0"/>
              <a:t>，如下範例，上傳至</a:t>
            </a:r>
            <a:r>
              <a:rPr lang="en-US" altLang="zh-TW" dirty="0" err="1"/>
              <a:t>moodle</a:t>
            </a:r>
            <a:r>
              <a:rPr lang="zh-TW" altLang="en-US" dirty="0"/>
              <a:t>。</a:t>
            </a:r>
            <a:endParaRPr lang="en-US" altLang="zh-TW" dirty="0"/>
          </a:p>
          <a:p>
            <a:r>
              <a:rPr lang="zh-TW" altLang="en-US" dirty="0"/>
              <a:t>上傳檔名未照要求扣</a:t>
            </a:r>
            <a:r>
              <a:rPr lang="en-US" altLang="zh-TW" dirty="0"/>
              <a:t>20</a:t>
            </a:r>
            <a:r>
              <a:rPr lang="zh-TW" altLang="en-US" dirty="0"/>
              <a:t>分。</a:t>
            </a:r>
          </a:p>
        </p:txBody>
      </p:sp>
    </p:spTree>
    <p:extLst>
      <p:ext uri="{BB962C8B-B14F-4D97-AF65-F5344CB8AC3E}">
        <p14:creationId xmlns:p14="http://schemas.microsoft.com/office/powerpoint/2010/main" val="50409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20412E-9BFF-4938-A692-A7CFF7D6D87C}"/>
              </a:ext>
            </a:extLst>
          </p:cNvPr>
          <p:cNvSpPr>
            <a:spLocks noGrp="1"/>
          </p:cNvSpPr>
          <p:nvPr>
            <p:ph type="title"/>
          </p:nvPr>
        </p:nvSpPr>
        <p:spPr/>
        <p:txBody>
          <a:bodyPr/>
          <a:lstStyle/>
          <a:p>
            <a:r>
              <a:rPr lang="zh-TW" altLang="en-US" dirty="0"/>
              <a:t>繳交範例</a:t>
            </a:r>
          </a:p>
        </p:txBody>
      </p:sp>
      <p:sp>
        <p:nvSpPr>
          <p:cNvPr id="3" name="內容版面配置區 2">
            <a:extLst>
              <a:ext uri="{FF2B5EF4-FFF2-40B4-BE49-F238E27FC236}">
                <a16:creationId xmlns:a16="http://schemas.microsoft.com/office/drawing/2014/main" id="{A733395F-35D1-4EBC-9C36-FD99D039B6D9}"/>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3C4D16A2-5337-4DF4-8F2C-308AFDAFFA3A}"/>
              </a:ext>
            </a:extLst>
          </p:cNvPr>
          <p:cNvPicPr>
            <a:picLocks noChangeAspect="1"/>
          </p:cNvPicPr>
          <p:nvPr/>
        </p:nvPicPr>
        <p:blipFill>
          <a:blip r:embed="rId2"/>
          <a:stretch>
            <a:fillRect/>
          </a:stretch>
        </p:blipFill>
        <p:spPr>
          <a:xfrm>
            <a:off x="4414837" y="59762"/>
            <a:ext cx="4510088" cy="6738476"/>
          </a:xfrm>
          <a:prstGeom prst="rect">
            <a:avLst/>
          </a:prstGeom>
        </p:spPr>
      </p:pic>
    </p:spTree>
    <p:extLst>
      <p:ext uri="{BB962C8B-B14F-4D97-AF65-F5344CB8AC3E}">
        <p14:creationId xmlns:p14="http://schemas.microsoft.com/office/powerpoint/2010/main" val="51040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A2A55C-04E4-4C8A-840D-4BBA391CA120}"/>
              </a:ext>
            </a:extLst>
          </p:cNvPr>
          <p:cNvSpPr>
            <a:spLocks noGrp="1"/>
          </p:cNvSpPr>
          <p:nvPr>
            <p:ph type="title"/>
          </p:nvPr>
        </p:nvSpPr>
        <p:spPr/>
        <p:txBody>
          <a:bodyPr>
            <a:normAutofit fontScale="90000"/>
          </a:bodyPr>
          <a:lstStyle/>
          <a:p>
            <a:r>
              <a:rPr lang="en-US" altLang="zh-TW" dirty="0"/>
              <a:t>File I/O(Unbuffered I/O</a:t>
            </a:r>
            <a:r>
              <a:rPr lang="zh-TW" altLang="en-US" dirty="0"/>
              <a:t>，非緩衝式</a:t>
            </a:r>
            <a:r>
              <a:rPr lang="en-US" altLang="zh-TW" dirty="0"/>
              <a:t>I/O)</a:t>
            </a:r>
          </a:p>
        </p:txBody>
      </p:sp>
      <p:sp>
        <p:nvSpPr>
          <p:cNvPr id="3" name="內容版面配置區 2">
            <a:extLst>
              <a:ext uri="{FF2B5EF4-FFF2-40B4-BE49-F238E27FC236}">
                <a16:creationId xmlns:a16="http://schemas.microsoft.com/office/drawing/2014/main" id="{E474FE4C-E098-449E-ADDB-786C91264D17}"/>
              </a:ext>
            </a:extLst>
          </p:cNvPr>
          <p:cNvSpPr>
            <a:spLocks noGrp="1"/>
          </p:cNvSpPr>
          <p:nvPr>
            <p:ph idx="1"/>
          </p:nvPr>
        </p:nvSpPr>
        <p:spPr/>
        <p:txBody>
          <a:bodyPr>
            <a:normAutofit fontScale="85000" lnSpcReduction="20000"/>
          </a:bodyPr>
          <a:lstStyle/>
          <a:p>
            <a:r>
              <a:rPr lang="zh-TW" altLang="en-US" dirty="0"/>
              <a:t>每個 </a:t>
            </a:r>
            <a:r>
              <a:rPr lang="en-US" altLang="zh-TW" dirty="0"/>
              <a:t>read </a:t>
            </a:r>
            <a:r>
              <a:rPr lang="zh-TW" altLang="en-US" dirty="0"/>
              <a:t>和 </a:t>
            </a:r>
            <a:r>
              <a:rPr lang="en-US" altLang="zh-TW" dirty="0"/>
              <a:t>write </a:t>
            </a:r>
            <a:r>
              <a:rPr lang="zh-TW" altLang="en-US" dirty="0"/>
              <a:t>都會在 </a:t>
            </a:r>
            <a:r>
              <a:rPr lang="en-US" altLang="zh-TW" dirty="0"/>
              <a:t>kernel </a:t>
            </a:r>
            <a:r>
              <a:rPr lang="zh-TW" altLang="en-US" dirty="0"/>
              <a:t>中涉及 </a:t>
            </a:r>
            <a:r>
              <a:rPr lang="en-US" altLang="zh-TW" dirty="0"/>
              <a:t>system call</a:t>
            </a:r>
          </a:p>
          <a:p>
            <a:r>
              <a:rPr lang="zh-TW" altLang="en-US" dirty="0"/>
              <a:t>在 </a:t>
            </a:r>
            <a:r>
              <a:rPr lang="en-US" altLang="zh-TW" dirty="0"/>
              <a:t>user space </a:t>
            </a:r>
            <a:r>
              <a:rPr lang="zh-TW" altLang="en-US" dirty="0"/>
              <a:t>的 </a:t>
            </a:r>
            <a:r>
              <a:rPr lang="en-US" altLang="zh-TW" dirty="0"/>
              <a:t>program </a:t>
            </a:r>
            <a:r>
              <a:rPr lang="zh-TW" altLang="en-US" dirty="0"/>
              <a:t>或 </a:t>
            </a:r>
            <a:r>
              <a:rPr lang="en-US" altLang="zh-TW" dirty="0"/>
              <a:t>libraries </a:t>
            </a:r>
            <a:r>
              <a:rPr lang="zh-TW" altLang="en-US" dirty="0"/>
              <a:t>沒有 </a:t>
            </a:r>
            <a:r>
              <a:rPr lang="en-US" altLang="zh-TW" dirty="0"/>
              <a:t>buffered</a:t>
            </a:r>
          </a:p>
          <a:p>
            <a:r>
              <a:rPr lang="zh-TW" altLang="en-US" dirty="0"/>
              <a:t>只能讀寫二進位文件。</a:t>
            </a:r>
          </a:p>
          <a:p>
            <a:r>
              <a:rPr lang="en-US" altLang="zh-TW" dirty="0"/>
              <a:t>ANSI</a:t>
            </a:r>
            <a:r>
              <a:rPr lang="zh-TW" altLang="en-US" dirty="0"/>
              <a:t>標準不再包括非緩衝</a:t>
            </a:r>
            <a:r>
              <a:rPr lang="en-US" altLang="zh-TW" dirty="0"/>
              <a:t>I/O</a:t>
            </a:r>
            <a:r>
              <a:rPr lang="zh-TW" altLang="en-US" dirty="0"/>
              <a:t>，不建議使用。</a:t>
            </a:r>
            <a:endParaRPr lang="en-US" altLang="zh-TW" dirty="0"/>
          </a:p>
          <a:p>
            <a:r>
              <a:rPr lang="zh-TW" altLang="en-US" dirty="0"/>
              <a:t>底層系統呼叫函數：</a:t>
            </a:r>
            <a:r>
              <a:rPr lang="en-US" altLang="zh-TW" dirty="0"/>
              <a:t>open, close, read, write, </a:t>
            </a:r>
            <a:r>
              <a:rPr lang="en-US" altLang="zh-TW" dirty="0" err="1"/>
              <a:t>getc</a:t>
            </a:r>
            <a:r>
              <a:rPr lang="en-US" altLang="zh-TW" dirty="0"/>
              <a:t>, </a:t>
            </a:r>
            <a:r>
              <a:rPr lang="en-US" altLang="zh-TW" dirty="0" err="1"/>
              <a:t>getchar</a:t>
            </a:r>
            <a:r>
              <a:rPr lang="en-US" altLang="zh-TW" dirty="0"/>
              <a:t>, </a:t>
            </a:r>
            <a:r>
              <a:rPr lang="en-US" altLang="zh-TW" dirty="0" err="1"/>
              <a:t>putc</a:t>
            </a:r>
            <a:r>
              <a:rPr lang="en-US" altLang="zh-TW" dirty="0"/>
              <a:t>, </a:t>
            </a:r>
            <a:r>
              <a:rPr lang="en-US" altLang="zh-TW" dirty="0" err="1"/>
              <a:t>putchar</a:t>
            </a:r>
            <a:r>
              <a:rPr lang="en-US" altLang="zh-TW" dirty="0"/>
              <a:t> </a:t>
            </a:r>
            <a:r>
              <a:rPr lang="zh-TW" altLang="en-US" dirty="0"/>
              <a:t>等。</a:t>
            </a:r>
          </a:p>
          <a:p>
            <a:r>
              <a:rPr lang="en-US" altLang="zh-TW" dirty="0"/>
              <a:t>File Descriptors</a:t>
            </a:r>
          </a:p>
          <a:p>
            <a:pPr lvl="1"/>
            <a:r>
              <a:rPr lang="zh-TW" altLang="en-US" dirty="0"/>
              <a:t>在 </a:t>
            </a:r>
            <a:r>
              <a:rPr lang="en-US" altLang="zh-TW" dirty="0"/>
              <a:t>kernel </a:t>
            </a:r>
            <a:r>
              <a:rPr lang="zh-TW" altLang="en-US" dirty="0"/>
              <a:t>中，所有被開啟的檔案都會被 </a:t>
            </a:r>
            <a:r>
              <a:rPr lang="en-US" altLang="zh-TW" dirty="0"/>
              <a:t>file descriptors </a:t>
            </a:r>
            <a:r>
              <a:rPr lang="zh-TW" altLang="en-US" dirty="0"/>
              <a:t>參照</a:t>
            </a:r>
          </a:p>
          <a:p>
            <a:pPr lvl="1"/>
            <a:r>
              <a:rPr lang="en-US" altLang="zh-TW" dirty="0"/>
              <a:t>file descriptors </a:t>
            </a:r>
            <a:r>
              <a:rPr lang="zh-TW" altLang="en-US" dirty="0"/>
              <a:t>是非負整數</a:t>
            </a:r>
          </a:p>
          <a:p>
            <a:pPr lvl="1"/>
            <a:r>
              <a:rPr lang="zh-TW" altLang="en-US" dirty="0"/>
              <a:t>按照 </a:t>
            </a:r>
            <a:r>
              <a:rPr lang="en-US" altLang="zh-TW" dirty="0"/>
              <a:t>shell </a:t>
            </a:r>
            <a:r>
              <a:rPr lang="zh-TW" altLang="en-US" dirty="0"/>
              <a:t>和 多數程式的慣例</a:t>
            </a:r>
          </a:p>
          <a:p>
            <a:pPr lvl="2"/>
            <a:r>
              <a:rPr lang="en-US" altLang="zh-TW" dirty="0"/>
              <a:t>file descriptors </a:t>
            </a:r>
            <a:r>
              <a:rPr lang="zh-TW" altLang="en-US" dirty="0"/>
              <a:t>的 </a:t>
            </a:r>
            <a:r>
              <a:rPr lang="en-US" altLang="zh-TW" dirty="0"/>
              <a:t>0</a:t>
            </a:r>
            <a:r>
              <a:rPr lang="zh-TW" altLang="en-US" dirty="0"/>
              <a:t>、</a:t>
            </a:r>
            <a:r>
              <a:rPr lang="en-US" altLang="zh-TW" dirty="0"/>
              <a:t>1</a:t>
            </a:r>
            <a:r>
              <a:rPr lang="zh-TW" altLang="en-US" dirty="0"/>
              <a:t>、</a:t>
            </a:r>
            <a:r>
              <a:rPr lang="en-US" altLang="zh-TW" dirty="0"/>
              <a:t>2 </a:t>
            </a:r>
            <a:r>
              <a:rPr lang="zh-TW" altLang="en-US" dirty="0"/>
              <a:t>分別對應到 </a:t>
            </a:r>
            <a:r>
              <a:rPr lang="en-US" altLang="zh-TW" dirty="0"/>
              <a:t>standard input</a:t>
            </a:r>
            <a:r>
              <a:rPr lang="zh-TW" altLang="en-US" dirty="0"/>
              <a:t>、</a:t>
            </a:r>
            <a:r>
              <a:rPr lang="en-US" altLang="zh-TW" dirty="0"/>
              <a:t>standard output </a:t>
            </a:r>
            <a:r>
              <a:rPr lang="zh-TW" altLang="en-US" dirty="0"/>
              <a:t>和 </a:t>
            </a:r>
            <a:r>
              <a:rPr lang="en-US" altLang="zh-TW" dirty="0"/>
              <a:t>standard error</a:t>
            </a:r>
          </a:p>
          <a:p>
            <a:pPr lvl="2"/>
            <a:r>
              <a:rPr lang="zh-TW" altLang="en-US" dirty="0"/>
              <a:t>在 </a:t>
            </a:r>
            <a:r>
              <a:rPr lang="en-US" altLang="zh-TW" dirty="0" err="1"/>
              <a:t>unistd.h</a:t>
            </a:r>
            <a:r>
              <a:rPr lang="en-US" altLang="zh-TW" dirty="0"/>
              <a:t> </a:t>
            </a:r>
            <a:r>
              <a:rPr lang="zh-TW" altLang="en-US" dirty="0"/>
              <a:t>中定義了 </a:t>
            </a:r>
            <a:r>
              <a:rPr lang="en-US" altLang="zh-TW" dirty="0"/>
              <a:t>STDIN_FILENO (0),STDOUT_FILENO (1),STDERR_FILENO (2)</a:t>
            </a:r>
          </a:p>
          <a:p>
            <a:pPr lvl="1"/>
            <a:r>
              <a:rPr lang="zh-TW" altLang="en-US" dirty="0"/>
              <a:t>一個 </a:t>
            </a:r>
            <a:r>
              <a:rPr lang="en-US" altLang="zh-TW" dirty="0"/>
              <a:t>process </a:t>
            </a:r>
            <a:r>
              <a:rPr lang="zh-TW" altLang="en-US" dirty="0"/>
              <a:t>可以使用的 </a:t>
            </a:r>
            <a:r>
              <a:rPr lang="en-US" altLang="zh-TW" dirty="0"/>
              <a:t>file descriptors </a:t>
            </a:r>
            <a:r>
              <a:rPr lang="zh-TW" altLang="en-US" dirty="0"/>
              <a:t>範圍是 </a:t>
            </a:r>
            <a:r>
              <a:rPr lang="en-US" altLang="zh-TW" dirty="0"/>
              <a:t>0 ~ OPEN_MAX-1</a:t>
            </a:r>
          </a:p>
          <a:p>
            <a:endParaRPr lang="zh-TW" altLang="en-US" dirty="0"/>
          </a:p>
        </p:txBody>
      </p:sp>
    </p:spTree>
    <p:extLst>
      <p:ext uri="{BB962C8B-B14F-4D97-AF65-F5344CB8AC3E}">
        <p14:creationId xmlns:p14="http://schemas.microsoft.com/office/powerpoint/2010/main" val="10944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5D4404-3E96-4D7C-AFAB-695D7A78A31B}"/>
              </a:ext>
            </a:extLst>
          </p:cNvPr>
          <p:cNvSpPr>
            <a:spLocks noGrp="1"/>
          </p:cNvSpPr>
          <p:nvPr>
            <p:ph type="title"/>
          </p:nvPr>
        </p:nvSpPr>
        <p:spPr/>
        <p:txBody>
          <a:bodyPr>
            <a:normAutofit fontScale="90000"/>
          </a:bodyPr>
          <a:lstStyle/>
          <a:p>
            <a:r>
              <a:rPr lang="en-US" altLang="zh-TW" dirty="0"/>
              <a:t>Standard I/O(Buffered I/O</a:t>
            </a:r>
            <a:r>
              <a:rPr lang="zh-TW" altLang="en-US" dirty="0"/>
              <a:t>，緩衝式</a:t>
            </a:r>
            <a:r>
              <a:rPr lang="en-US" altLang="zh-TW" dirty="0"/>
              <a:t>I/O)</a:t>
            </a:r>
          </a:p>
        </p:txBody>
      </p:sp>
      <p:sp>
        <p:nvSpPr>
          <p:cNvPr id="3" name="內容版面配置區 2">
            <a:extLst>
              <a:ext uri="{FF2B5EF4-FFF2-40B4-BE49-F238E27FC236}">
                <a16:creationId xmlns:a16="http://schemas.microsoft.com/office/drawing/2014/main" id="{BD74E4BD-528B-4E6F-BAD8-FF99512DB2AC}"/>
              </a:ext>
            </a:extLst>
          </p:cNvPr>
          <p:cNvSpPr>
            <a:spLocks noGrp="1"/>
          </p:cNvSpPr>
          <p:nvPr>
            <p:ph idx="1"/>
          </p:nvPr>
        </p:nvSpPr>
        <p:spPr/>
        <p:txBody>
          <a:bodyPr>
            <a:normAutofit fontScale="85000" lnSpcReduction="20000"/>
          </a:bodyPr>
          <a:lstStyle/>
          <a:p>
            <a:r>
              <a:rPr lang="en-US" altLang="zh-TW" dirty="0"/>
              <a:t>Standard I/O</a:t>
            </a:r>
          </a:p>
          <a:p>
            <a:pPr lvl="1"/>
            <a:r>
              <a:rPr lang="zh-TW" altLang="en-US" dirty="0"/>
              <a:t>「緩衝區」的大小，影響著實際操作硬碟的次數，記憶體「緩衝區」越大，則操作外存的次數就少，執行速度就快、效率高。</a:t>
            </a:r>
            <a:endParaRPr lang="en-US" altLang="zh-TW" dirty="0"/>
          </a:p>
          <a:p>
            <a:pPr lvl="1"/>
            <a:r>
              <a:rPr lang="zh-TW" altLang="en-US" dirty="0"/>
              <a:t>一般來說，文件「緩衝區」的大小隨機器而定。</a:t>
            </a:r>
            <a:endParaRPr lang="en-US" altLang="zh-TW" dirty="0"/>
          </a:p>
          <a:p>
            <a:pPr lvl="1"/>
            <a:r>
              <a:rPr lang="zh-TW" altLang="en-US" dirty="0"/>
              <a:t>較容易使用</a:t>
            </a:r>
            <a:endParaRPr lang="en-US" altLang="zh-TW" dirty="0"/>
          </a:p>
          <a:p>
            <a:pPr lvl="1"/>
            <a:r>
              <a:rPr lang="zh-TW" altLang="en-US" dirty="0"/>
              <a:t>藉助結構指標來對文件進行操作，可以讀寫字符、字符串、格式化數據，也可以讀寫二進位數據。</a:t>
            </a:r>
          </a:p>
          <a:p>
            <a:pPr lvl="1"/>
            <a:r>
              <a:rPr lang="en-US" altLang="zh-TW" dirty="0"/>
              <a:t>C</a:t>
            </a:r>
            <a:r>
              <a:rPr lang="zh-TW" altLang="en-US" dirty="0"/>
              <a:t>標準</a:t>
            </a:r>
            <a:r>
              <a:rPr lang="en-US" altLang="zh-TW" dirty="0"/>
              <a:t>I/O</a:t>
            </a:r>
            <a:r>
              <a:rPr lang="zh-TW" altLang="en-US" dirty="0"/>
              <a:t>庫函數：</a:t>
            </a:r>
            <a:r>
              <a:rPr lang="en-US" altLang="zh-TW" dirty="0" err="1"/>
              <a:t>fopen</a:t>
            </a:r>
            <a:r>
              <a:rPr lang="en-US" altLang="zh-TW" dirty="0"/>
              <a:t>, </a:t>
            </a:r>
            <a:r>
              <a:rPr lang="en-US" altLang="zh-TW" dirty="0" err="1"/>
              <a:t>fclose</a:t>
            </a:r>
            <a:r>
              <a:rPr lang="en-US" altLang="zh-TW" dirty="0"/>
              <a:t>, </a:t>
            </a:r>
            <a:r>
              <a:rPr lang="en-US" altLang="zh-TW" dirty="0" err="1"/>
              <a:t>fread</a:t>
            </a:r>
            <a:r>
              <a:rPr lang="en-US" altLang="zh-TW" dirty="0"/>
              <a:t>, </a:t>
            </a:r>
            <a:r>
              <a:rPr lang="en-US" altLang="zh-TW" dirty="0" err="1"/>
              <a:t>fwrite</a:t>
            </a:r>
            <a:r>
              <a:rPr lang="en-US" altLang="zh-TW" dirty="0"/>
              <a:t>, </a:t>
            </a:r>
            <a:r>
              <a:rPr lang="en-US" altLang="zh-TW" dirty="0" err="1"/>
              <a:t>fgetc</a:t>
            </a:r>
            <a:r>
              <a:rPr lang="en-US" altLang="zh-TW" dirty="0"/>
              <a:t>, </a:t>
            </a:r>
            <a:r>
              <a:rPr lang="en-US" altLang="zh-TW" dirty="0" err="1"/>
              <a:t>fgets</a:t>
            </a:r>
            <a:r>
              <a:rPr lang="en-US" altLang="zh-TW" dirty="0"/>
              <a:t>, </a:t>
            </a:r>
            <a:r>
              <a:rPr lang="en-US" altLang="zh-TW" dirty="0" err="1"/>
              <a:t>fputc</a:t>
            </a:r>
            <a:r>
              <a:rPr lang="en-US" altLang="zh-TW" dirty="0"/>
              <a:t>, </a:t>
            </a:r>
            <a:r>
              <a:rPr lang="en-US" altLang="zh-TW" dirty="0" err="1"/>
              <a:t>fputs</a:t>
            </a:r>
            <a:r>
              <a:rPr lang="en-US" altLang="zh-TW" dirty="0"/>
              <a:t>, </a:t>
            </a:r>
            <a:r>
              <a:rPr lang="en-US" altLang="zh-TW" dirty="0" err="1"/>
              <a:t>fseek</a:t>
            </a:r>
            <a:r>
              <a:rPr lang="en-US" altLang="zh-TW" dirty="0"/>
              <a:t>, </a:t>
            </a:r>
            <a:r>
              <a:rPr lang="en-US" altLang="zh-TW" dirty="0" err="1"/>
              <a:t>ftell</a:t>
            </a:r>
            <a:r>
              <a:rPr lang="en-US" altLang="zh-TW" dirty="0"/>
              <a:t>, rewind</a:t>
            </a:r>
            <a:r>
              <a:rPr lang="zh-TW" altLang="en-US" dirty="0"/>
              <a:t>等。</a:t>
            </a:r>
          </a:p>
          <a:p>
            <a:pPr lvl="1"/>
            <a:r>
              <a:rPr lang="zh-TW" altLang="en-US" dirty="0"/>
              <a:t>在不同的作業系统中會呼叫不同的内核</a:t>
            </a:r>
            <a:r>
              <a:rPr lang="en-US" altLang="zh-TW" dirty="0"/>
              <a:t>API</a:t>
            </a:r>
          </a:p>
          <a:p>
            <a:pPr lvl="2"/>
            <a:r>
              <a:rPr lang="en-US" altLang="zh-TW" dirty="0"/>
              <a:t>Linux</a:t>
            </a:r>
            <a:r>
              <a:rPr lang="zh-TW" altLang="en-US" dirty="0"/>
              <a:t>環境下， </a:t>
            </a:r>
            <a:r>
              <a:rPr lang="en-US" altLang="zh-TW" dirty="0" err="1"/>
              <a:t>fopen</a:t>
            </a:r>
            <a:r>
              <a:rPr lang="zh-TW" altLang="en-US" dirty="0"/>
              <a:t>是</a:t>
            </a:r>
            <a:r>
              <a:rPr lang="en-US" altLang="zh-TW" dirty="0"/>
              <a:t>open</a:t>
            </a:r>
            <a:r>
              <a:rPr lang="zh-TW" altLang="en-US" dirty="0"/>
              <a:t>的封裝函數，</a:t>
            </a:r>
            <a:r>
              <a:rPr lang="en-US" altLang="zh-TW" dirty="0" err="1"/>
              <a:t>fopen</a:t>
            </a:r>
            <a:r>
              <a:rPr lang="zh-TW" altLang="en-US" dirty="0"/>
              <a:t>會呼叫底層的</a:t>
            </a:r>
            <a:r>
              <a:rPr lang="en-US" altLang="zh-TW" dirty="0"/>
              <a:t>open </a:t>
            </a:r>
            <a:r>
              <a:rPr lang="zh-TW" altLang="en-US" dirty="0"/>
              <a:t>。</a:t>
            </a:r>
          </a:p>
          <a:p>
            <a:pPr lvl="1"/>
            <a:r>
              <a:rPr lang="en-US" altLang="zh-TW" dirty="0"/>
              <a:t>FILE Structure</a:t>
            </a:r>
          </a:p>
          <a:p>
            <a:pPr lvl="2"/>
            <a:r>
              <a:rPr lang="zh-TW" altLang="en-US" dirty="0"/>
              <a:t>將開啟的檔案都視為串流</a:t>
            </a:r>
          </a:p>
          <a:p>
            <a:pPr lvl="2"/>
            <a:r>
              <a:rPr lang="zh-TW" altLang="en-US" dirty="0"/>
              <a:t>串流和 </a:t>
            </a:r>
            <a:r>
              <a:rPr lang="en-US" altLang="zh-TW" dirty="0"/>
              <a:t>file descriptors </a:t>
            </a:r>
            <a:r>
              <a:rPr lang="zh-TW" altLang="en-US" dirty="0"/>
              <a:t>相關</a:t>
            </a:r>
          </a:p>
          <a:p>
            <a:pPr lvl="2"/>
            <a:r>
              <a:rPr lang="zh-TW" altLang="en-US" dirty="0"/>
              <a:t>維護 </a:t>
            </a:r>
            <a:r>
              <a:rPr lang="en-US" altLang="zh-TW" dirty="0"/>
              <a:t>buffer states</a:t>
            </a:r>
          </a:p>
          <a:p>
            <a:pPr lvl="1"/>
            <a:endParaRPr lang="zh-TW" altLang="en-US" dirty="0"/>
          </a:p>
        </p:txBody>
      </p:sp>
    </p:spTree>
    <p:extLst>
      <p:ext uri="{BB962C8B-B14F-4D97-AF65-F5344CB8AC3E}">
        <p14:creationId xmlns:p14="http://schemas.microsoft.com/office/powerpoint/2010/main" val="379000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5D4404-3E96-4D7C-AFAB-695D7A78A31B}"/>
              </a:ext>
            </a:extLst>
          </p:cNvPr>
          <p:cNvSpPr>
            <a:spLocks noGrp="1"/>
          </p:cNvSpPr>
          <p:nvPr>
            <p:ph type="title"/>
          </p:nvPr>
        </p:nvSpPr>
        <p:spPr/>
        <p:txBody>
          <a:bodyPr>
            <a:normAutofit/>
          </a:bodyPr>
          <a:lstStyle/>
          <a:p>
            <a:r>
              <a:rPr lang="en-US" altLang="zh-TW" dirty="0"/>
              <a:t>Buffering(</a:t>
            </a:r>
            <a:r>
              <a:rPr lang="zh-TW" altLang="en-US" dirty="0"/>
              <a:t>緩衝處理方式</a:t>
            </a:r>
            <a:r>
              <a:rPr lang="en-US" altLang="zh-TW" dirty="0"/>
              <a:t>)</a:t>
            </a:r>
          </a:p>
        </p:txBody>
      </p:sp>
      <p:sp>
        <p:nvSpPr>
          <p:cNvPr id="3" name="內容版面配置區 2">
            <a:extLst>
              <a:ext uri="{FF2B5EF4-FFF2-40B4-BE49-F238E27FC236}">
                <a16:creationId xmlns:a16="http://schemas.microsoft.com/office/drawing/2014/main" id="{BD74E4BD-528B-4E6F-BAD8-FF99512DB2AC}"/>
              </a:ext>
            </a:extLst>
          </p:cNvPr>
          <p:cNvSpPr>
            <a:spLocks noGrp="1"/>
          </p:cNvSpPr>
          <p:nvPr>
            <p:ph idx="1"/>
          </p:nvPr>
        </p:nvSpPr>
        <p:spPr/>
        <p:txBody>
          <a:bodyPr>
            <a:normAutofit fontScale="77500" lnSpcReduction="20000"/>
          </a:bodyPr>
          <a:lstStyle/>
          <a:p>
            <a:r>
              <a:rPr lang="en-US" altLang="zh-TW" dirty="0"/>
              <a:t>Fully buffered</a:t>
            </a:r>
          </a:p>
          <a:p>
            <a:pPr lvl="1"/>
            <a:r>
              <a:rPr lang="zh-TW" altLang="en-US" dirty="0"/>
              <a:t>檔案的寫入及讀取以設定緩衝區大小來進行</a:t>
            </a:r>
            <a:endParaRPr lang="en-US" altLang="zh-TW" dirty="0"/>
          </a:p>
          <a:p>
            <a:pPr lvl="1"/>
            <a:r>
              <a:rPr lang="zh-TW" altLang="en-US" dirty="0"/>
              <a:t>一般 </a:t>
            </a:r>
            <a:r>
              <a:rPr lang="en-US" altLang="zh-TW" dirty="0"/>
              <a:t>disk </a:t>
            </a:r>
            <a:r>
              <a:rPr lang="zh-TW" altLang="en-US" dirty="0"/>
              <a:t>中的檔案都是藉由 </a:t>
            </a:r>
            <a:r>
              <a:rPr lang="en-US" altLang="zh-TW" dirty="0"/>
              <a:t>standard I/O library </a:t>
            </a:r>
            <a:r>
              <a:rPr lang="zh-TW" altLang="en-US" dirty="0"/>
              <a:t>做 </a:t>
            </a:r>
            <a:r>
              <a:rPr lang="en-US" altLang="zh-TW" dirty="0"/>
              <a:t>fully buffered</a:t>
            </a:r>
          </a:p>
          <a:p>
            <a:pPr lvl="1"/>
            <a:r>
              <a:rPr lang="zh-TW" altLang="en-US" dirty="0"/>
              <a:t>開始串流時通常使用 </a:t>
            </a:r>
            <a:r>
              <a:rPr lang="en-US" altLang="zh-TW" dirty="0"/>
              <a:t>malloc function </a:t>
            </a:r>
            <a:r>
              <a:rPr lang="zh-TW" altLang="en-US" dirty="0"/>
              <a:t>來得到可使用的 </a:t>
            </a:r>
            <a:r>
              <a:rPr lang="en-US" altLang="zh-TW" dirty="0"/>
              <a:t>buffer</a:t>
            </a:r>
          </a:p>
          <a:p>
            <a:pPr lvl="1"/>
            <a:r>
              <a:rPr lang="zh-TW" altLang="en-US" dirty="0"/>
              <a:t>真正 </a:t>
            </a:r>
            <a:r>
              <a:rPr lang="en-US" altLang="zh-TW" dirty="0"/>
              <a:t>I/O </a:t>
            </a:r>
            <a:r>
              <a:rPr lang="zh-TW" altLang="en-US" dirty="0"/>
              <a:t>的時機</a:t>
            </a:r>
          </a:p>
          <a:p>
            <a:pPr lvl="2"/>
            <a:r>
              <a:rPr lang="en-US" altLang="zh-TW" dirty="0"/>
              <a:t>Reading : buffer </a:t>
            </a:r>
            <a:r>
              <a:rPr lang="zh-TW" altLang="en-US" dirty="0"/>
              <a:t>是空的，需要填入時</a:t>
            </a:r>
          </a:p>
          <a:p>
            <a:pPr lvl="2"/>
            <a:r>
              <a:rPr lang="en-US" altLang="zh-TW" dirty="0"/>
              <a:t>Writing : buffer </a:t>
            </a:r>
            <a:r>
              <a:rPr lang="zh-TW" altLang="en-US" dirty="0"/>
              <a:t>是滿的，需要被 </a:t>
            </a:r>
            <a:r>
              <a:rPr lang="en-US" altLang="zh-TW" dirty="0"/>
              <a:t>flushing</a:t>
            </a:r>
            <a:r>
              <a:rPr lang="zh-TW" altLang="en-US" dirty="0"/>
              <a:t>，當 </a:t>
            </a:r>
            <a:r>
              <a:rPr lang="en-US" altLang="zh-TW" dirty="0"/>
              <a:t>buffer </a:t>
            </a:r>
            <a:r>
              <a:rPr lang="zh-TW" altLang="en-US" dirty="0"/>
              <a:t>滿時會自動 </a:t>
            </a:r>
            <a:r>
              <a:rPr lang="en-US" altLang="zh-TW" dirty="0"/>
              <a:t>flush</a:t>
            </a:r>
            <a:r>
              <a:rPr lang="zh-TW" altLang="en-US" dirty="0"/>
              <a:t>，或是手動呼叫 </a:t>
            </a:r>
            <a:r>
              <a:rPr lang="en-US" altLang="zh-TW" dirty="0" err="1"/>
              <a:t>fflush</a:t>
            </a:r>
            <a:r>
              <a:rPr lang="en-US" altLang="zh-TW" dirty="0"/>
              <a:t>() </a:t>
            </a:r>
            <a:r>
              <a:rPr lang="zh-TW" altLang="en-US" dirty="0"/>
              <a:t>進行</a:t>
            </a:r>
          </a:p>
          <a:p>
            <a:r>
              <a:rPr lang="en-US" altLang="zh-TW" dirty="0"/>
              <a:t>Line buffered</a:t>
            </a:r>
          </a:p>
          <a:p>
            <a:pPr lvl="1"/>
            <a:r>
              <a:rPr lang="zh-TW" altLang="en-US" dirty="0"/>
              <a:t>當輸入換行字元時即傳送</a:t>
            </a:r>
            <a:endParaRPr lang="en-US" altLang="zh-TW" dirty="0"/>
          </a:p>
          <a:p>
            <a:pPr lvl="1"/>
            <a:r>
              <a:rPr lang="zh-TW" altLang="en-US" dirty="0"/>
              <a:t>一般使用在 </a:t>
            </a:r>
            <a:r>
              <a:rPr lang="en-US" altLang="zh-TW" dirty="0"/>
              <a:t>terminal device</a:t>
            </a:r>
          </a:p>
          <a:p>
            <a:pPr lvl="1"/>
            <a:r>
              <a:rPr lang="zh-TW" altLang="en-US" dirty="0"/>
              <a:t>真正 </a:t>
            </a:r>
            <a:r>
              <a:rPr lang="en-US" altLang="zh-TW" dirty="0"/>
              <a:t>I/O </a:t>
            </a:r>
            <a:r>
              <a:rPr lang="zh-TW" altLang="en-US" dirty="0"/>
              <a:t>的時機在 </a:t>
            </a:r>
            <a:r>
              <a:rPr lang="en-US" altLang="zh-TW" dirty="0"/>
              <a:t>standard I/O library </a:t>
            </a:r>
            <a:r>
              <a:rPr lang="zh-TW" altLang="en-US" dirty="0"/>
              <a:t>遭遇換行字元時</a:t>
            </a:r>
          </a:p>
          <a:p>
            <a:pPr lvl="1"/>
            <a:r>
              <a:rPr lang="zh-TW" altLang="en-US" dirty="0"/>
              <a:t>因為 </a:t>
            </a:r>
            <a:r>
              <a:rPr lang="en-US" altLang="zh-TW" dirty="0"/>
              <a:t>buffer </a:t>
            </a:r>
            <a:r>
              <a:rPr lang="zh-TW" altLang="en-US" dirty="0"/>
              <a:t>大小固定，有可能在還沒遭遇換行字元時就已經滿了，此時也會進行 </a:t>
            </a:r>
            <a:r>
              <a:rPr lang="en-US" altLang="zh-TW" dirty="0"/>
              <a:t>I/O</a:t>
            </a:r>
          </a:p>
          <a:p>
            <a:r>
              <a:rPr lang="en-US" altLang="zh-TW" dirty="0"/>
              <a:t>Unbuffered</a:t>
            </a:r>
          </a:p>
          <a:p>
            <a:pPr lvl="1"/>
            <a:r>
              <a:rPr lang="zh-TW" altLang="en-US" dirty="0"/>
              <a:t>每當讀或寫一個字元即傳送</a:t>
            </a:r>
            <a:endParaRPr lang="en-US" altLang="zh-TW" dirty="0"/>
          </a:p>
          <a:p>
            <a:pPr lvl="1"/>
            <a:r>
              <a:rPr lang="en-US" altLang="zh-TW" dirty="0"/>
              <a:t>standard error stream </a:t>
            </a:r>
            <a:r>
              <a:rPr lang="zh-TW" altLang="en-US" dirty="0"/>
              <a:t>使用</a:t>
            </a:r>
          </a:p>
        </p:txBody>
      </p:sp>
    </p:spTree>
    <p:extLst>
      <p:ext uri="{BB962C8B-B14F-4D97-AF65-F5344CB8AC3E}">
        <p14:creationId xmlns:p14="http://schemas.microsoft.com/office/powerpoint/2010/main" val="326851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open vs </a:t>
            </a:r>
            <a:r>
              <a:rPr lang="en-US" altLang="zh-TW" dirty="0" err="1"/>
              <a:t>fopen</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26538785"/>
              </p:ext>
            </p:extLst>
          </p:nvPr>
        </p:nvGraphicFramePr>
        <p:xfrm>
          <a:off x="1752168" y="1649177"/>
          <a:ext cx="6399794" cy="4606347"/>
        </p:xfrm>
        <a:graphic>
          <a:graphicData uri="http://schemas.openxmlformats.org/drawingml/2006/table">
            <a:tbl>
              <a:tblPr/>
              <a:tblGrid>
                <a:gridCol w="3199897">
                  <a:extLst>
                    <a:ext uri="{9D8B030D-6E8A-4147-A177-3AD203B41FA5}">
                      <a16:colId xmlns:a16="http://schemas.microsoft.com/office/drawing/2014/main" val="393667548"/>
                    </a:ext>
                  </a:extLst>
                </a:gridCol>
                <a:gridCol w="3199897">
                  <a:extLst>
                    <a:ext uri="{9D8B030D-6E8A-4147-A177-3AD203B41FA5}">
                      <a16:colId xmlns:a16="http://schemas.microsoft.com/office/drawing/2014/main" val="3705849077"/>
                    </a:ext>
                  </a:extLst>
                </a:gridCol>
              </a:tblGrid>
              <a:tr h="371329">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en-US" sz="1800" b="1" dirty="0">
                          <a:solidFill>
                            <a:srgbClr val="C00000"/>
                          </a:solidFill>
                          <a:effectLst/>
                          <a:latin typeface="+mj-ea"/>
                          <a:ea typeface="+mj-ea"/>
                        </a:rPr>
                        <a:t>open</a:t>
                      </a:r>
                      <a:r>
                        <a:rPr lang="zh-TW" altLang="en-US" sz="1800" b="1" dirty="0">
                          <a:solidFill>
                            <a:srgbClr val="C00000"/>
                          </a:solidFill>
                          <a:effectLst/>
                          <a:latin typeface="+mj-ea"/>
                          <a:ea typeface="+mj-ea"/>
                        </a:rPr>
                        <a:t>系列函數</a:t>
                      </a:r>
                      <a:endParaRPr lang="zh-TW" altLang="en-US" sz="2800" b="1" dirty="0">
                        <a:solidFill>
                          <a:srgbClr val="C00000"/>
                        </a:solidFill>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en-US" sz="1800" b="1" dirty="0" err="1">
                          <a:solidFill>
                            <a:srgbClr val="C00000"/>
                          </a:solidFill>
                          <a:effectLst/>
                          <a:latin typeface="+mj-ea"/>
                          <a:ea typeface="+mj-ea"/>
                        </a:rPr>
                        <a:t>fopen</a:t>
                      </a:r>
                      <a:r>
                        <a:rPr lang="zh-TW" altLang="en-US" sz="1800" b="1" dirty="0">
                          <a:solidFill>
                            <a:srgbClr val="C00000"/>
                          </a:solidFill>
                          <a:effectLst/>
                          <a:latin typeface="+mj-ea"/>
                          <a:ea typeface="+mj-ea"/>
                        </a:rPr>
                        <a:t>系列函數</a:t>
                      </a:r>
                      <a:endParaRPr lang="zh-TW" altLang="en-US" sz="2800" b="1" dirty="0">
                        <a:solidFill>
                          <a:srgbClr val="C00000"/>
                        </a:solidFill>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1564037470"/>
                  </a:ext>
                </a:extLst>
              </a:tr>
              <a:tr h="656967">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dirty="0">
                          <a:effectLst/>
                          <a:latin typeface="+mj-ea"/>
                          <a:ea typeface="+mj-ea"/>
                        </a:rPr>
                        <a:t>一般用於打開設備文件（少數情況）</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dirty="0">
                          <a:effectLst/>
                          <a:latin typeface="+mj-ea"/>
                          <a:ea typeface="+mj-ea"/>
                        </a:rPr>
                        <a:t>一般用於打開普通文件（大多數情況）</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2098802472"/>
                  </a:ext>
                </a:extLst>
              </a:tr>
              <a:tr h="371329">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dirty="0">
                          <a:effectLst/>
                          <a:latin typeface="+mj-ea"/>
                          <a:ea typeface="+mj-ea"/>
                        </a:rPr>
                        <a:t>利用文件描述符操縱文件</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dirty="0">
                          <a:effectLst/>
                          <a:latin typeface="+mj-ea"/>
                          <a:ea typeface="+mj-ea"/>
                        </a:rPr>
                        <a:t>利用文件指標操作文件</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3213657191"/>
                  </a:ext>
                </a:extLst>
              </a:tr>
              <a:tr h="371329">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en-US" sz="1800" dirty="0">
                          <a:effectLst/>
                          <a:latin typeface="+mj-ea"/>
                          <a:ea typeface="+mj-ea"/>
                        </a:rPr>
                        <a:t>open</a:t>
                      </a:r>
                      <a:r>
                        <a:rPr lang="zh-TW" altLang="en-US" sz="1800" dirty="0">
                          <a:effectLst/>
                          <a:latin typeface="+mj-ea"/>
                          <a:ea typeface="+mj-ea"/>
                        </a:rPr>
                        <a:t>返回一個文件描述符</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en-US" altLang="zh-TW" sz="1800" dirty="0" err="1">
                          <a:effectLst/>
                          <a:latin typeface="+mj-ea"/>
                          <a:ea typeface="+mj-ea"/>
                        </a:rPr>
                        <a:t>fopen</a:t>
                      </a:r>
                      <a:r>
                        <a:rPr lang="zh-TW" altLang="en-US" sz="1800" dirty="0">
                          <a:effectLst/>
                          <a:latin typeface="+mj-ea"/>
                          <a:ea typeface="+mj-ea"/>
                        </a:rPr>
                        <a:t>返回一個文件指針</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3562585232"/>
                  </a:ext>
                </a:extLst>
              </a:tr>
              <a:tr h="371329">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en-US" sz="1800">
                          <a:effectLst/>
                          <a:latin typeface="+mj-ea"/>
                          <a:ea typeface="+mj-ea"/>
                        </a:rPr>
                        <a:t>POSIX</a:t>
                      </a:r>
                      <a:r>
                        <a:rPr lang="zh-TW" altLang="en-US" sz="1800">
                          <a:effectLst/>
                          <a:latin typeface="+mj-ea"/>
                          <a:ea typeface="+mj-ea"/>
                        </a:rPr>
                        <a:t>系統調用</a:t>
                      </a:r>
                      <a:endParaRPr lang="zh-TW" altLang="en-US" sz="280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en-US" sz="1800" dirty="0">
                          <a:effectLst/>
                          <a:latin typeface="+mj-ea"/>
                          <a:ea typeface="+mj-ea"/>
                        </a:rPr>
                        <a:t>ANSI C</a:t>
                      </a:r>
                      <a:r>
                        <a:rPr lang="zh-TW" altLang="en-US" sz="1800" dirty="0">
                          <a:effectLst/>
                          <a:latin typeface="+mj-ea"/>
                          <a:ea typeface="+mj-ea"/>
                        </a:rPr>
                        <a:t>庫函數</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1048875729"/>
                  </a:ext>
                </a:extLst>
              </a:tr>
              <a:tr h="656967">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a:effectLst/>
                          <a:latin typeface="+mj-ea"/>
                          <a:ea typeface="+mj-ea"/>
                        </a:rPr>
                        <a:t>低層次</a:t>
                      </a:r>
                      <a:r>
                        <a:rPr lang="en-US" sz="1800">
                          <a:effectLst/>
                          <a:latin typeface="+mj-ea"/>
                          <a:ea typeface="+mj-ea"/>
                        </a:rPr>
                        <a:t>IO</a:t>
                      </a:r>
                      <a:endParaRPr lang="en-US" sz="280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dirty="0">
                          <a:effectLst/>
                          <a:latin typeface="+mj-ea"/>
                          <a:ea typeface="+mj-ea"/>
                        </a:rPr>
                        <a:t>高層次</a:t>
                      </a:r>
                      <a:r>
                        <a:rPr lang="en-US" altLang="zh-TW" sz="1800" dirty="0">
                          <a:effectLst/>
                          <a:latin typeface="+mj-ea"/>
                          <a:ea typeface="+mj-ea"/>
                        </a:rPr>
                        <a:t>IO</a:t>
                      </a:r>
                      <a:r>
                        <a:rPr lang="zh-TW" altLang="en-US" sz="1800" dirty="0">
                          <a:effectLst/>
                          <a:latin typeface="+mj-ea"/>
                          <a:ea typeface="+mj-ea"/>
                        </a:rPr>
                        <a:t>，對</a:t>
                      </a:r>
                      <a:r>
                        <a:rPr lang="en-US" altLang="zh-TW" sz="1800" dirty="0">
                          <a:effectLst/>
                          <a:latin typeface="+mj-ea"/>
                          <a:ea typeface="+mj-ea"/>
                        </a:rPr>
                        <a:t>open</a:t>
                      </a:r>
                      <a:r>
                        <a:rPr lang="zh-TW" altLang="en-US" sz="1800" dirty="0">
                          <a:effectLst/>
                          <a:latin typeface="+mj-ea"/>
                          <a:ea typeface="+mj-ea"/>
                        </a:rPr>
                        <a:t>的擴展和封裝</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2379220142"/>
                  </a:ext>
                </a:extLst>
              </a:tr>
              <a:tr h="407472">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dirty="0">
                          <a:effectLst/>
                          <a:latin typeface="+mj-ea"/>
                          <a:ea typeface="+mj-ea"/>
                        </a:rPr>
                        <a:t>只能在</a:t>
                      </a:r>
                      <a:r>
                        <a:rPr lang="en-US" sz="1800" dirty="0">
                          <a:effectLst/>
                          <a:latin typeface="+mj-ea"/>
                          <a:ea typeface="+mj-ea"/>
                        </a:rPr>
                        <a:t>POSIX</a:t>
                      </a:r>
                      <a:r>
                        <a:rPr lang="zh-TW" altLang="en-US" sz="1800" dirty="0">
                          <a:effectLst/>
                          <a:latin typeface="+mj-ea"/>
                          <a:ea typeface="+mj-ea"/>
                        </a:rPr>
                        <a:t>操作系統上移植</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dirty="0">
                          <a:effectLst/>
                          <a:latin typeface="+mj-ea"/>
                          <a:ea typeface="+mj-ea"/>
                        </a:rPr>
                        <a:t>可移植到任何操作系統</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1176945702"/>
                  </a:ext>
                </a:extLst>
              </a:tr>
              <a:tr h="371329">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a:effectLst/>
                          <a:latin typeface="+mj-ea"/>
                          <a:ea typeface="+mj-ea"/>
                        </a:rPr>
                        <a:t>非緩衝</a:t>
                      </a:r>
                      <a:r>
                        <a:rPr lang="en-US" sz="1800">
                          <a:effectLst/>
                          <a:latin typeface="+mj-ea"/>
                          <a:ea typeface="+mj-ea"/>
                        </a:rPr>
                        <a:t>IO</a:t>
                      </a:r>
                      <a:endParaRPr lang="en-US" sz="280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dirty="0">
                          <a:effectLst/>
                          <a:latin typeface="+mj-ea"/>
                          <a:ea typeface="+mj-ea"/>
                        </a:rPr>
                        <a:t>緩衝</a:t>
                      </a:r>
                      <a:r>
                        <a:rPr lang="en-US" sz="1800" dirty="0">
                          <a:effectLst/>
                          <a:latin typeface="+mj-ea"/>
                          <a:ea typeface="+mj-ea"/>
                        </a:rPr>
                        <a:t>IO</a:t>
                      </a:r>
                      <a:endParaRPr 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613961723"/>
                  </a:ext>
                </a:extLst>
              </a:tr>
              <a:tr h="371329">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a:effectLst/>
                          <a:latin typeface="+mj-ea"/>
                          <a:ea typeface="+mj-ea"/>
                        </a:rPr>
                        <a:t>只能讀取二進製或普通文本</a:t>
                      </a:r>
                      <a:endParaRPr lang="zh-TW" altLang="en-US" sz="280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dirty="0">
                          <a:effectLst/>
                          <a:latin typeface="+mj-ea"/>
                          <a:ea typeface="+mj-ea"/>
                        </a:rPr>
                        <a:t>可以讀取一個結構</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731018439"/>
                  </a:ext>
                </a:extLst>
              </a:tr>
              <a:tr h="656967">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a:effectLst/>
                          <a:latin typeface="+mj-ea"/>
                          <a:ea typeface="+mj-ea"/>
                        </a:rPr>
                        <a:t>可以指定要創建文件的訪問權限</a:t>
                      </a:r>
                      <a:endParaRPr lang="zh-TW" altLang="en-US" sz="280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anklin Gothic Book"/>
                        </a:defRPr>
                      </a:lvl1pPr>
                      <a:lvl2pPr marL="457200" algn="l" defTabSz="914400" rtl="0" eaLnBrk="1" latinLnBrk="0" hangingPunct="1">
                        <a:defRPr sz="1800" kern="1200">
                          <a:solidFill>
                            <a:schemeClr val="tx1"/>
                          </a:solidFill>
                          <a:latin typeface="Franklin Gothic Book"/>
                        </a:defRPr>
                      </a:lvl2pPr>
                      <a:lvl3pPr marL="914400" algn="l" defTabSz="914400" rtl="0" eaLnBrk="1" latinLnBrk="0" hangingPunct="1">
                        <a:defRPr sz="1800" kern="1200">
                          <a:solidFill>
                            <a:schemeClr val="tx1"/>
                          </a:solidFill>
                          <a:latin typeface="Franklin Gothic Book"/>
                        </a:defRPr>
                      </a:lvl3pPr>
                      <a:lvl4pPr marL="1371600" algn="l" defTabSz="914400" rtl="0" eaLnBrk="1" latinLnBrk="0" hangingPunct="1">
                        <a:defRPr sz="1800" kern="1200">
                          <a:solidFill>
                            <a:schemeClr val="tx1"/>
                          </a:solidFill>
                          <a:latin typeface="Franklin Gothic Book"/>
                        </a:defRPr>
                      </a:lvl4pPr>
                      <a:lvl5pPr marL="1828800" algn="l" defTabSz="914400" rtl="0" eaLnBrk="1" latinLnBrk="0" hangingPunct="1">
                        <a:defRPr sz="1800" kern="1200">
                          <a:solidFill>
                            <a:schemeClr val="tx1"/>
                          </a:solidFill>
                          <a:latin typeface="Franklin Gothic Book"/>
                        </a:defRPr>
                      </a:lvl5pPr>
                      <a:lvl6pPr marL="2286000" algn="l" defTabSz="914400" rtl="0" eaLnBrk="1" latinLnBrk="0" hangingPunct="1">
                        <a:defRPr sz="1800" kern="1200">
                          <a:solidFill>
                            <a:schemeClr val="tx1"/>
                          </a:solidFill>
                          <a:latin typeface="Franklin Gothic Book"/>
                        </a:defRPr>
                      </a:lvl6pPr>
                      <a:lvl7pPr marL="2743200" algn="l" defTabSz="914400" rtl="0" eaLnBrk="1" latinLnBrk="0" hangingPunct="1">
                        <a:defRPr sz="1800" kern="1200">
                          <a:solidFill>
                            <a:schemeClr val="tx1"/>
                          </a:solidFill>
                          <a:latin typeface="Franklin Gothic Book"/>
                        </a:defRPr>
                      </a:lvl7pPr>
                      <a:lvl8pPr marL="3200400" algn="l" defTabSz="914400" rtl="0" eaLnBrk="1" latinLnBrk="0" hangingPunct="1">
                        <a:defRPr sz="1800" kern="1200">
                          <a:solidFill>
                            <a:schemeClr val="tx1"/>
                          </a:solidFill>
                          <a:latin typeface="Franklin Gothic Book"/>
                        </a:defRPr>
                      </a:lvl8pPr>
                      <a:lvl9pPr marL="3657600" algn="l" defTabSz="914400" rtl="0" eaLnBrk="1" latinLnBrk="0" hangingPunct="1">
                        <a:defRPr sz="1800" kern="1200">
                          <a:solidFill>
                            <a:schemeClr val="tx1"/>
                          </a:solidFill>
                          <a:latin typeface="Franklin Gothic Book"/>
                        </a:defRPr>
                      </a:lvl9pPr>
                    </a:lstStyle>
                    <a:p>
                      <a:pPr algn="ctr">
                        <a:spcAft>
                          <a:spcPts val="0"/>
                        </a:spcAft>
                      </a:pPr>
                      <a:r>
                        <a:rPr lang="zh-TW" altLang="en-US" sz="1800" dirty="0">
                          <a:effectLst/>
                          <a:latin typeface="+mj-ea"/>
                          <a:ea typeface="+mj-ea"/>
                        </a:rPr>
                        <a:t>不能指定要創建文件的訪問權限</a:t>
                      </a:r>
                      <a:endParaRPr lang="zh-TW" altLang="en-US" sz="2800" dirty="0">
                        <a:effectLst/>
                        <a:latin typeface="+mj-ea"/>
                        <a:ea typeface="+mj-ea"/>
                      </a:endParaRPr>
                    </a:p>
                  </a:txBody>
                  <a:tcPr marL="68580" marR="68580">
                    <a:lnL w="12700" cmpd="sng">
                      <a:solidFill>
                        <a:srgbClr val="4BACC6"/>
                      </a:solidFill>
                    </a:lnL>
                    <a:lnR w="12700" cmpd="sng">
                      <a:solidFill>
                        <a:srgbClr val="4BACC6"/>
                      </a:solid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2213292818"/>
                  </a:ext>
                </a:extLst>
              </a:tr>
            </a:tbl>
          </a:graphicData>
        </a:graphic>
      </p:graphicFrame>
    </p:spTree>
    <p:extLst>
      <p:ext uri="{BB962C8B-B14F-4D97-AF65-F5344CB8AC3E}">
        <p14:creationId xmlns:p14="http://schemas.microsoft.com/office/powerpoint/2010/main" val="236294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402458-1EFB-46F0-A4BA-1686485CF224}"/>
              </a:ext>
            </a:extLst>
          </p:cNvPr>
          <p:cNvSpPr>
            <a:spLocks noGrp="1"/>
          </p:cNvSpPr>
          <p:nvPr>
            <p:ph type="title"/>
          </p:nvPr>
        </p:nvSpPr>
        <p:spPr/>
        <p:txBody>
          <a:bodyPr/>
          <a:lstStyle/>
          <a:p>
            <a:r>
              <a:rPr lang="en-US" altLang="zh-TW" dirty="0"/>
              <a:t>Linux File I/O</a:t>
            </a:r>
            <a:r>
              <a:rPr lang="zh-TW" altLang="en-US" dirty="0"/>
              <a:t>系統呼叫</a:t>
            </a:r>
          </a:p>
        </p:txBody>
      </p:sp>
      <p:sp>
        <p:nvSpPr>
          <p:cNvPr id="3" name="內容版面配置區 2">
            <a:extLst>
              <a:ext uri="{FF2B5EF4-FFF2-40B4-BE49-F238E27FC236}">
                <a16:creationId xmlns:a16="http://schemas.microsoft.com/office/drawing/2014/main" id="{F873F324-8C9B-4D3C-B350-E2BF52471086}"/>
              </a:ext>
            </a:extLst>
          </p:cNvPr>
          <p:cNvSpPr>
            <a:spLocks noGrp="1"/>
          </p:cNvSpPr>
          <p:nvPr>
            <p:ph idx="1"/>
          </p:nvPr>
        </p:nvSpPr>
        <p:spPr/>
        <p:txBody>
          <a:bodyPr/>
          <a:lstStyle/>
          <a:p>
            <a:r>
              <a:rPr lang="en-US" altLang="zh-TW" dirty="0"/>
              <a:t>5</a:t>
            </a:r>
            <a:r>
              <a:rPr lang="zh-TW" altLang="en-US" dirty="0"/>
              <a:t>個基本</a:t>
            </a:r>
            <a:r>
              <a:rPr lang="en-US" altLang="zh-TW" dirty="0"/>
              <a:t>File I/O</a:t>
            </a:r>
            <a:r>
              <a:rPr lang="zh-TW" altLang="en-US" dirty="0"/>
              <a:t>系統呼叫</a:t>
            </a:r>
            <a:endParaRPr lang="en-US" altLang="zh-TW" dirty="0"/>
          </a:p>
          <a:p>
            <a:pPr lvl="1"/>
            <a:r>
              <a:rPr lang="en-US" altLang="zh-TW" dirty="0"/>
              <a:t>int open(char *path, int flags [ , int mode ] );</a:t>
            </a:r>
          </a:p>
          <a:p>
            <a:pPr lvl="1"/>
            <a:r>
              <a:rPr lang="en-US" altLang="zh-TW" dirty="0"/>
              <a:t>int close(int </a:t>
            </a:r>
            <a:r>
              <a:rPr lang="en-US" altLang="zh-TW" dirty="0" err="1"/>
              <a:t>fd</a:t>
            </a:r>
            <a:r>
              <a:rPr lang="en-US" altLang="zh-TW" dirty="0"/>
              <a:t>);</a:t>
            </a:r>
          </a:p>
          <a:p>
            <a:pPr lvl="1"/>
            <a:r>
              <a:rPr lang="en-US" altLang="zh-TW" dirty="0"/>
              <a:t>int read(int </a:t>
            </a:r>
            <a:r>
              <a:rPr lang="en-US" altLang="zh-TW" dirty="0" err="1"/>
              <a:t>fd</a:t>
            </a:r>
            <a:r>
              <a:rPr lang="en-US" altLang="zh-TW" dirty="0"/>
              <a:t>, char *</a:t>
            </a:r>
            <a:r>
              <a:rPr lang="en-US" altLang="zh-TW" dirty="0" err="1"/>
              <a:t>buf</a:t>
            </a:r>
            <a:r>
              <a:rPr lang="en-US" altLang="zh-TW" dirty="0"/>
              <a:t>, int size);</a:t>
            </a:r>
          </a:p>
          <a:p>
            <a:pPr lvl="1"/>
            <a:r>
              <a:rPr lang="en-US" altLang="zh-TW" dirty="0"/>
              <a:t>int write(int </a:t>
            </a:r>
            <a:r>
              <a:rPr lang="en-US" altLang="zh-TW" dirty="0" err="1"/>
              <a:t>fd</a:t>
            </a:r>
            <a:r>
              <a:rPr lang="en-US" altLang="zh-TW" dirty="0"/>
              <a:t>, char *</a:t>
            </a:r>
            <a:r>
              <a:rPr lang="en-US" altLang="zh-TW" dirty="0" err="1"/>
              <a:t>buf</a:t>
            </a:r>
            <a:r>
              <a:rPr lang="en-US" altLang="zh-TW" dirty="0"/>
              <a:t>, int size);</a:t>
            </a:r>
          </a:p>
          <a:p>
            <a:pPr lvl="1"/>
            <a:r>
              <a:rPr lang="en-US" altLang="zh-TW" dirty="0" err="1"/>
              <a:t>off_t</a:t>
            </a:r>
            <a:r>
              <a:rPr lang="en-US" altLang="zh-TW" dirty="0"/>
              <a:t> </a:t>
            </a:r>
            <a:r>
              <a:rPr lang="en-US" altLang="zh-TW" dirty="0" err="1"/>
              <a:t>lseek</a:t>
            </a:r>
            <a:r>
              <a:rPr lang="en-US" altLang="zh-TW" dirty="0"/>
              <a:t>(int </a:t>
            </a:r>
            <a:r>
              <a:rPr lang="en-US" altLang="zh-TW" dirty="0" err="1"/>
              <a:t>fd</a:t>
            </a:r>
            <a:r>
              <a:rPr lang="en-US" altLang="zh-TW" dirty="0"/>
              <a:t>, </a:t>
            </a:r>
            <a:r>
              <a:rPr lang="en-US" altLang="zh-TW" dirty="0" err="1"/>
              <a:t>off_t</a:t>
            </a:r>
            <a:r>
              <a:rPr lang="en-US" altLang="zh-TW" dirty="0"/>
              <a:t> offset, int whence);</a:t>
            </a:r>
            <a:endParaRPr lang="zh-TW" altLang="en-US" dirty="0"/>
          </a:p>
        </p:txBody>
      </p:sp>
    </p:spTree>
    <p:extLst>
      <p:ext uri="{BB962C8B-B14F-4D97-AF65-F5344CB8AC3E}">
        <p14:creationId xmlns:p14="http://schemas.microsoft.com/office/powerpoint/2010/main" val="319699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open()</a:t>
            </a:r>
            <a:endParaRPr lang="zh-TW" altLang="en-US" dirty="0"/>
          </a:p>
        </p:txBody>
      </p:sp>
      <p:sp>
        <p:nvSpPr>
          <p:cNvPr id="3" name="內容版面配置區 2"/>
          <p:cNvSpPr>
            <a:spLocks noGrp="1"/>
          </p:cNvSpPr>
          <p:nvPr>
            <p:ph idx="1"/>
          </p:nvPr>
        </p:nvSpPr>
        <p:spPr>
          <a:xfrm>
            <a:off x="609600" y="1630392"/>
            <a:ext cx="10972800" cy="4694208"/>
          </a:xfrm>
        </p:spPr>
        <p:txBody>
          <a:bodyPr>
            <a:noAutofit/>
          </a:bodyPr>
          <a:lstStyle/>
          <a:p>
            <a:r>
              <a:rPr lang="zh-TW" altLang="en-US" sz="2000" dirty="0"/>
              <a:t>用來開啟檔案</a:t>
            </a:r>
            <a:endParaRPr lang="en-US" altLang="zh-TW" sz="2000" dirty="0"/>
          </a:p>
          <a:p>
            <a:r>
              <a:rPr lang="en-US" altLang="zh-TW" sz="2000" dirty="0"/>
              <a:t>Header file</a:t>
            </a:r>
            <a:r>
              <a:rPr lang="zh-TW" altLang="en-US" sz="2000" dirty="0"/>
              <a:t>：</a:t>
            </a:r>
            <a:r>
              <a:rPr lang="en-US" altLang="zh-TW" sz="1800" dirty="0"/>
              <a:t>&lt;</a:t>
            </a:r>
            <a:r>
              <a:rPr lang="en-US" altLang="zh-TW" sz="1800" dirty="0" err="1"/>
              <a:t>fcntl.h</a:t>
            </a:r>
            <a:r>
              <a:rPr lang="en-US" altLang="zh-TW" sz="1800" dirty="0"/>
              <a:t>&gt;</a:t>
            </a:r>
          </a:p>
          <a:p>
            <a:r>
              <a:rPr lang="zh-TW" altLang="en-US" sz="2000" dirty="0"/>
              <a:t>函數原型：</a:t>
            </a:r>
            <a:r>
              <a:rPr lang="en-US" altLang="zh-TW" sz="2000" dirty="0"/>
              <a:t>int open( const char * pathname, int </a:t>
            </a:r>
            <a:r>
              <a:rPr lang="en-US" altLang="zh-TW" sz="2000" dirty="0" err="1"/>
              <a:t>oflags</a:t>
            </a:r>
            <a:r>
              <a:rPr lang="en-US" altLang="zh-TW" sz="2000" dirty="0"/>
              <a:t>, </a:t>
            </a:r>
            <a:r>
              <a:rPr lang="en-US" altLang="zh-TW" sz="2000" dirty="0" err="1"/>
              <a:t>mode_t</a:t>
            </a:r>
            <a:r>
              <a:rPr lang="en-US" altLang="zh-TW" sz="2000" dirty="0"/>
              <a:t> mode);</a:t>
            </a:r>
          </a:p>
          <a:p>
            <a:pPr lvl="1"/>
            <a:r>
              <a:rPr lang="en-US" altLang="zh-TW" sz="1800" dirty="0"/>
              <a:t>Pathname</a:t>
            </a:r>
            <a:r>
              <a:rPr lang="zh-TW" altLang="en-US" sz="1800" dirty="0"/>
              <a:t>：檔案路徑，回傳目前沒被其他</a:t>
            </a:r>
            <a:r>
              <a:rPr lang="en-US" altLang="zh-TW" sz="1800" dirty="0"/>
              <a:t>process</a:t>
            </a:r>
            <a:r>
              <a:rPr lang="zh-TW" altLang="en-US" sz="1800" dirty="0"/>
              <a:t>使用的最小 </a:t>
            </a:r>
            <a:r>
              <a:rPr lang="en-US" altLang="zh-TW" sz="1800" dirty="0"/>
              <a:t>file descriptor, </a:t>
            </a:r>
            <a:r>
              <a:rPr lang="zh-TW" altLang="en-US" sz="1800" dirty="0"/>
              <a:t>有</a:t>
            </a:r>
            <a:r>
              <a:rPr lang="en-US" altLang="zh-TW" sz="1800" dirty="0"/>
              <a:t>error</a:t>
            </a:r>
            <a:r>
              <a:rPr lang="zh-TW" altLang="en-US" sz="1800" dirty="0"/>
              <a:t>則回傳 </a:t>
            </a:r>
            <a:r>
              <a:rPr lang="en-US" altLang="zh-TW" sz="1800" dirty="0"/>
              <a:t>-1</a:t>
            </a:r>
          </a:p>
          <a:p>
            <a:pPr lvl="1"/>
            <a:r>
              <a:rPr lang="en-US" altLang="zh-TW" sz="1800" dirty="0" err="1"/>
              <a:t>oflags</a:t>
            </a:r>
            <a:r>
              <a:rPr lang="zh-TW" altLang="en-US" sz="1800" dirty="0"/>
              <a:t>：至少要包含以下其中一個</a:t>
            </a:r>
          </a:p>
          <a:p>
            <a:pPr lvl="2"/>
            <a:r>
              <a:rPr lang="en-US" altLang="zh-TW" sz="1600" dirty="0"/>
              <a:t>O_RDONLY : read-only</a:t>
            </a:r>
          </a:p>
          <a:p>
            <a:pPr lvl="2"/>
            <a:r>
              <a:rPr lang="en-US" altLang="zh-TW" sz="1600" dirty="0"/>
              <a:t>O_WRONLY : write-only</a:t>
            </a:r>
          </a:p>
          <a:p>
            <a:pPr lvl="2"/>
            <a:r>
              <a:rPr lang="en-US" altLang="zh-TW" sz="1600" dirty="0"/>
              <a:t>O_RDWR : read/write</a:t>
            </a:r>
          </a:p>
          <a:p>
            <a:pPr lvl="1"/>
            <a:r>
              <a:rPr lang="en-US" altLang="zh-TW" sz="1800" dirty="0" err="1"/>
              <a:t>oflags</a:t>
            </a:r>
            <a:r>
              <a:rPr lang="zh-TW" altLang="en-US" sz="1800" dirty="0"/>
              <a:t>其他可使用 </a:t>
            </a:r>
            <a:r>
              <a:rPr lang="en-US" altLang="zh-TW" sz="1800" dirty="0"/>
              <a:t>| </a:t>
            </a:r>
            <a:r>
              <a:rPr lang="zh-TW" altLang="en-US" sz="1800" dirty="0"/>
              <a:t>結合，簡單列舉</a:t>
            </a:r>
          </a:p>
          <a:p>
            <a:pPr lvl="2"/>
            <a:r>
              <a:rPr lang="en-US" altLang="zh-TW" sz="1600" dirty="0"/>
              <a:t>O_APPEND : </a:t>
            </a:r>
            <a:r>
              <a:rPr lang="zh-TW" altLang="en-US" sz="1600" dirty="0"/>
              <a:t>檔案以 </a:t>
            </a:r>
            <a:r>
              <a:rPr lang="en-US" altLang="zh-TW" sz="1600" dirty="0"/>
              <a:t>append mode </a:t>
            </a:r>
            <a:r>
              <a:rPr lang="zh-TW" altLang="en-US" sz="1600" dirty="0"/>
              <a:t>開啟，將指標設置到檔案結尾</a:t>
            </a:r>
          </a:p>
          <a:p>
            <a:pPr lvl="2"/>
            <a:r>
              <a:rPr lang="en-US" altLang="zh-TW" sz="1600" dirty="0"/>
              <a:t>O_CREAT : </a:t>
            </a:r>
            <a:r>
              <a:rPr lang="zh-TW" altLang="en-US" sz="1600" dirty="0"/>
              <a:t>檔案不存在時建立</a:t>
            </a:r>
            <a:endParaRPr lang="en-US" altLang="zh-TW" sz="1600" dirty="0"/>
          </a:p>
          <a:p>
            <a:pPr lvl="2"/>
            <a:r>
              <a:rPr lang="en-US" altLang="zh-TW" sz="1600" dirty="0"/>
              <a:t>O_TRUNC : </a:t>
            </a:r>
            <a:r>
              <a:rPr lang="zh-TW" altLang="en-US" sz="1600" dirty="0"/>
              <a:t>如果檔案已經存在，是 </a:t>
            </a:r>
            <a:r>
              <a:rPr lang="en-US" altLang="zh-TW" sz="1600" dirty="0"/>
              <a:t>regular file </a:t>
            </a:r>
            <a:r>
              <a:rPr lang="zh-TW" altLang="en-US" sz="1600" dirty="0"/>
              <a:t>且可寫入，則檔案會被 </a:t>
            </a:r>
            <a:r>
              <a:rPr lang="en-US" altLang="zh-TW" sz="1600" dirty="0"/>
              <a:t>truncated </a:t>
            </a:r>
            <a:r>
              <a:rPr lang="zh-TW" altLang="en-US" sz="1600" dirty="0"/>
              <a:t>為長度 </a:t>
            </a:r>
            <a:r>
              <a:rPr lang="en-US" altLang="zh-TW" sz="1600" dirty="0"/>
              <a:t>0</a:t>
            </a:r>
          </a:p>
          <a:p>
            <a:pPr lvl="1"/>
            <a:r>
              <a:rPr lang="en-US" altLang="zh-TW" sz="1800" dirty="0"/>
              <a:t>mode</a:t>
            </a:r>
            <a:r>
              <a:rPr lang="zh-TW" altLang="en-US" sz="1800" dirty="0"/>
              <a:t>：此參數可省略，指定文件權限，可以用八進制表示，比如</a:t>
            </a:r>
            <a:r>
              <a:rPr lang="en-US" altLang="zh-TW" sz="1800" dirty="0"/>
              <a:t>0644</a:t>
            </a:r>
            <a:r>
              <a:rPr lang="zh-TW" altLang="en-US" sz="1800" dirty="0"/>
              <a:t>表示</a:t>
            </a:r>
            <a:r>
              <a:rPr lang="en-US" altLang="zh-TW" sz="1800" dirty="0"/>
              <a:t>-</a:t>
            </a:r>
            <a:r>
              <a:rPr lang="en-US" altLang="zh-TW" sz="1800" dirty="0" err="1"/>
              <a:t>rw</a:t>
            </a:r>
            <a:r>
              <a:rPr lang="en-US" altLang="zh-TW" sz="1800" dirty="0"/>
              <a:t>-r--r--</a:t>
            </a:r>
            <a:r>
              <a:rPr lang="zh-TW" altLang="en-US" sz="1800" dirty="0"/>
              <a:t>。</a:t>
            </a:r>
            <a:endParaRPr lang="en-US" altLang="zh-TW" sz="1800" dirty="0"/>
          </a:p>
          <a:p>
            <a:pPr lvl="1"/>
            <a:r>
              <a:rPr lang="zh-TW" altLang="en-US" sz="1800" dirty="0"/>
              <a:t>返回值：回傳目前沒被其他</a:t>
            </a:r>
            <a:r>
              <a:rPr lang="en-US" altLang="zh-TW" sz="1800" dirty="0"/>
              <a:t>process</a:t>
            </a:r>
            <a:r>
              <a:rPr lang="zh-TW" altLang="en-US" sz="1800" dirty="0"/>
              <a:t>使用的最小 </a:t>
            </a:r>
            <a:r>
              <a:rPr lang="en-US" altLang="zh-TW" sz="1800" dirty="0"/>
              <a:t>file descriptor, </a:t>
            </a:r>
            <a:r>
              <a:rPr lang="zh-TW" altLang="en-US" sz="1800" dirty="0"/>
              <a:t>有</a:t>
            </a:r>
            <a:r>
              <a:rPr lang="en-US" altLang="zh-TW" sz="1800" dirty="0"/>
              <a:t>error</a:t>
            </a:r>
            <a:r>
              <a:rPr lang="zh-TW" altLang="en-US" sz="1800" dirty="0"/>
              <a:t>則回傳 </a:t>
            </a:r>
            <a:r>
              <a:rPr lang="en-US" altLang="zh-TW" sz="1800" dirty="0"/>
              <a:t>-1</a:t>
            </a:r>
          </a:p>
          <a:p>
            <a:pPr lvl="1"/>
            <a:endParaRPr lang="zh-TW" altLang="en-US" sz="1400" dirty="0"/>
          </a:p>
        </p:txBody>
      </p:sp>
    </p:spTree>
    <p:extLst>
      <p:ext uri="{BB962C8B-B14F-4D97-AF65-F5344CB8AC3E}">
        <p14:creationId xmlns:p14="http://schemas.microsoft.com/office/powerpoint/2010/main" val="364082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s-lab佈景主題">
  <a:themeElements>
    <a:clrScheme name="綠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s-lab佈景主題" id="{A63836FD-84F2-4719-811E-7B8329AC54C4}" vid="{06984F7F-1B8A-4B04-81B4-396EB999AA1D}"/>
    </a:ext>
  </a:extLst>
</a:theme>
</file>

<file path=ppt/theme/theme2.xml><?xml version="1.0" encoding="utf-8"?>
<a:theme xmlns:a="http://schemas.openxmlformats.org/drawingml/2006/main" name="Office 佈景主題">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os-lab佈景主題</Template>
  <TotalTime>1199</TotalTime>
  <Words>3923</Words>
  <Application>Microsoft Office PowerPoint</Application>
  <PresentationFormat>寬螢幕</PresentationFormat>
  <Paragraphs>403</Paragraphs>
  <Slides>31</Slides>
  <Notes>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31</vt:i4>
      </vt:variant>
    </vt:vector>
  </HeadingPairs>
  <TitlesOfParts>
    <vt:vector size="42" baseType="lpstr">
      <vt:lpstr>Microsoft JhengHei UI</vt:lpstr>
      <vt:lpstr>細明體</vt:lpstr>
      <vt:lpstr>微軟正黑體</vt:lpstr>
      <vt:lpstr>新細明體</vt:lpstr>
      <vt:lpstr>Arial</vt:lpstr>
      <vt:lpstr>Consolas</vt:lpstr>
      <vt:lpstr>Courier New</vt:lpstr>
      <vt:lpstr>Palatino Linotype</vt:lpstr>
      <vt:lpstr>Wingdings</vt:lpstr>
      <vt:lpstr>Wingdings 2</vt:lpstr>
      <vt:lpstr>os-lab佈景主題</vt:lpstr>
      <vt:lpstr>作業系統 Lab2-File I/O及系統呼叫</vt:lpstr>
      <vt:lpstr>系統呼叫</vt:lpstr>
      <vt:lpstr>File I/O vs Standard I/O</vt:lpstr>
      <vt:lpstr>File I/O(Unbuffered I/O，非緩衝式I/O)</vt:lpstr>
      <vt:lpstr>Standard I/O(Buffered I/O，緩衝式I/O)</vt:lpstr>
      <vt:lpstr>Buffering(緩衝處理方式)</vt:lpstr>
      <vt:lpstr>open vs fopen</vt:lpstr>
      <vt:lpstr>Linux File I/O系統呼叫</vt:lpstr>
      <vt:lpstr>open()</vt:lpstr>
      <vt:lpstr>close()</vt:lpstr>
      <vt:lpstr>write()</vt:lpstr>
      <vt:lpstr>read()</vt:lpstr>
      <vt:lpstr>copyfile.c</vt:lpstr>
      <vt:lpstr>copyfile.c</vt:lpstr>
      <vt:lpstr>Basic Standard I/O Functions</vt:lpstr>
      <vt:lpstr>fopen()</vt:lpstr>
      <vt:lpstr>fread()</vt:lpstr>
      <vt:lpstr>fwrite()</vt:lpstr>
      <vt:lpstr>fclose()</vt:lpstr>
      <vt:lpstr>Linux strace工具介紹</vt:lpstr>
      <vt:lpstr>Linux strace工具介紹(續)</vt:lpstr>
      <vt:lpstr>Linux strace工具介紹(續)</vt:lpstr>
      <vt:lpstr>Linux strace工具介紹(續)</vt:lpstr>
      <vt:lpstr>Linux strace工具介紹(續)</vt:lpstr>
      <vt:lpstr>Linux strace工具介紹(續)</vt:lpstr>
      <vt:lpstr>Linux strace工具介紹(續)</vt:lpstr>
      <vt:lpstr>Windows NtTrace工具介紹</vt:lpstr>
      <vt:lpstr>Windows NtTrace工具介紹</vt:lpstr>
      <vt:lpstr>實習內容</vt:lpstr>
      <vt:lpstr>繳交要求</vt:lpstr>
      <vt:lpstr>繳交範例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作業系統實習規劃</dc:title>
  <dc:creator>CW Tsai</dc:creator>
  <cp:lastModifiedBy>9300475</cp:lastModifiedBy>
  <cp:revision>106</cp:revision>
  <dcterms:created xsi:type="dcterms:W3CDTF">2019-02-28T02:19:31Z</dcterms:created>
  <dcterms:modified xsi:type="dcterms:W3CDTF">2020-03-25T05:42:49Z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