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0" r:id="rId3"/>
    <p:sldId id="315" r:id="rId4"/>
    <p:sldId id="311" r:id="rId5"/>
    <p:sldId id="312" r:id="rId6"/>
    <p:sldId id="316" r:id="rId7"/>
    <p:sldId id="313" r:id="rId8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E5E-B757-441E-ACC2-9ABBCAD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099"/>
          </a:xfrm>
        </p:spPr>
        <p:txBody>
          <a:bodyPr anchor="b" anchorCtr="0">
            <a:normAutofit/>
          </a:bodyPr>
          <a:lstStyle>
            <a:lvl1pPr>
              <a:defRPr sz="3600" b="1" i="0" baseline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9665-E54A-41B3-912B-360596A4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n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85800" indent="-288000">
              <a:buFont typeface="Wingdings" panose="05000000000000000000" pitchFamily="2" charset="2"/>
              <a:buChar char="l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88000">
              <a:buFont typeface="Wingdings" panose="05000000000000000000" pitchFamily="2" charset="2"/>
              <a:buChar char="p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88000">
              <a:buFont typeface="Wingdings" panose="05000000000000000000" pitchFamily="2" charset="2"/>
              <a:buChar char="Ø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09F-5989-43D2-B3BC-B77BC12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C867E2-95C0-470F-81A6-467BC31F490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EA39-A06B-4A50-8D6B-2838B6F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25" y="1828800"/>
            <a:ext cx="7473950" cy="2390775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i="0" kern="1200" baseline="0" dirty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8B9C8-3AF5-41A4-BB99-46CFBE7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25" y="4589463"/>
            <a:ext cx="7473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CB0F6F-3D09-4F0F-AAF3-F202F81EF247}"/>
              </a:ext>
            </a:extLst>
          </p:cNvPr>
          <p:cNvCxnSpPr>
            <a:cxnSpLocks/>
          </p:cNvCxnSpPr>
          <p:nvPr userDrawn="1"/>
        </p:nvCxnSpPr>
        <p:spPr>
          <a:xfrm>
            <a:off x="2232025" y="4219575"/>
            <a:ext cx="7473950" cy="1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A378-5B79-4614-A4DB-06BD8F1E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59B7-6428-48BE-BB16-C53DF211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51"/>
            <a:ext cx="5181600" cy="452931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22403-15BA-4BA5-8F73-944BEA8A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7651"/>
            <a:ext cx="5181600" cy="4529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F6A0E-85F3-4EFC-B9FC-1B7060C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E4C0F5-AE37-470F-9F92-9C879197F4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3D17-6E97-4B67-AD6D-2BABE38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51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7DA1-777E-4175-9FC1-4460F66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AF7328-431E-4FEA-82A6-1F47930441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3CCCC-5CE8-4082-9DFD-294926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D6A5A-3C5C-487F-9DD9-29EFF1C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A5B8-625B-45A9-B07B-EDD831AF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6A14-14D0-42E8-9417-5FC0718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C398E4-E54A-4283-86C1-0DCED81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Vision</a:t>
            </a:r>
            <a:br>
              <a:rPr lang="en-US" altLang="zh-TW" dirty="0"/>
            </a:br>
            <a:r>
              <a:rPr lang="zh-TW" altLang="en-US" dirty="0"/>
              <a:t>電腦視覺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/>
              <a:t>109</a:t>
            </a:r>
            <a:r>
              <a:rPr lang="zh-TW" altLang="en-US" sz="3600" dirty="0"/>
              <a:t>上學期 期中考</a:t>
            </a:r>
            <a:r>
              <a:rPr lang="en-US" altLang="zh-TW" sz="3600" dirty="0"/>
              <a:t>-</a:t>
            </a:r>
            <a:r>
              <a:rPr lang="zh-TW" altLang="en-US" sz="3600" dirty="0"/>
              <a:t>上機程式題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22EB2B4-1B9B-4305-8588-AD1D09D9D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19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問題說明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800">
              <a:spcAft>
                <a:spcPts val="0"/>
              </a:spcAft>
            </a:pP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依所給的程式檔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  <a:r>
              <a:rPr lang="zh-TW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，完成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1~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所要求之</a:t>
            </a:r>
            <a:r>
              <a:rPr lang="zh-TW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。每一個問題寫成一個函式。</a:t>
            </a:r>
            <a:endParaRPr lang="zh-TW" altLang="zh-TW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/>
              <a:t>矩陣</a:t>
            </a:r>
            <a:r>
              <a:rPr lang="zh-TW" altLang="en-US" dirty="0"/>
              <a:t>操作及圖像讀取：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Problem1()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函式</a:t>
            </a:r>
            <a:endParaRPr lang="en-US" altLang="zh-TW" dirty="0"/>
          </a:p>
          <a:p>
            <a:pPr lvl="1"/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GUI</a:t>
            </a:r>
            <a:r>
              <a:rPr lang="zh-TW" altLang="en-US" dirty="0"/>
              <a:t>及命令列：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Problem2()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函式</a:t>
            </a:r>
            <a:endParaRPr lang="en-US" altLang="zh-TW" dirty="0"/>
          </a:p>
          <a:p>
            <a:pPr lvl="1"/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影像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合成：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Problem3()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函式</a:t>
            </a:r>
            <a:endParaRPr lang="en-US" altLang="zh-TW" dirty="0"/>
          </a:p>
          <a:p>
            <a:pPr lvl="1"/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TW" altLang="en-US" dirty="0"/>
              <a:t>顏色偵測及計數：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Problem4()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函式</a:t>
            </a:r>
          </a:p>
          <a:p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繳交要求：</a:t>
            </a:r>
            <a:endParaRPr lang="en-US" altLang="zh-TW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將每個問題的執行畫面截圖到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檔並註明清楚，上傳至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將完成的原始碼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”midterm-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你的學號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上傳至</a:t>
            </a:r>
            <a:r>
              <a:rPr lang="en-US" altLang="zh-TW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33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8301A9A-B608-4364-BCDD-ADD66EA9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計分方式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F0172ED-0F81-40B4-BEFA-40E1BEF65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答對一題</a:t>
            </a:r>
            <a:r>
              <a:rPr lang="en-US" altLang="zh-TW" dirty="0"/>
              <a:t>40%</a:t>
            </a:r>
          </a:p>
          <a:p>
            <a:r>
              <a:rPr lang="zh-TW" altLang="en-US" dirty="0"/>
              <a:t>答對二題</a:t>
            </a:r>
            <a:r>
              <a:rPr lang="en-US" altLang="zh-TW" dirty="0"/>
              <a:t>65%</a:t>
            </a:r>
          </a:p>
          <a:p>
            <a:r>
              <a:rPr lang="zh-TW" altLang="en-US" dirty="0"/>
              <a:t>答對三題</a:t>
            </a:r>
            <a:r>
              <a:rPr lang="en-US" altLang="zh-TW" dirty="0"/>
              <a:t>85%</a:t>
            </a:r>
          </a:p>
          <a:p>
            <a:r>
              <a:rPr lang="zh-TW" altLang="en-US" dirty="0" smtClean="0"/>
              <a:t>答對</a:t>
            </a:r>
            <a:r>
              <a:rPr lang="zh-TW" altLang="en-US" dirty="0"/>
              <a:t>四</a:t>
            </a:r>
            <a:r>
              <a:rPr lang="zh-TW" altLang="en-US" dirty="0" smtClean="0"/>
              <a:t>題</a:t>
            </a:r>
            <a:r>
              <a:rPr lang="en-US" altLang="zh-TW" dirty="0"/>
              <a:t>100%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96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6817" cy="1054099"/>
          </a:xfrm>
        </p:spPr>
        <p:txBody>
          <a:bodyPr>
            <a:normAutofit/>
          </a:bodyPr>
          <a:lstStyle/>
          <a:p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矩陣操作及</a:t>
            </a:r>
            <a:r>
              <a:rPr lang="zh-TW" altLang="en-US" dirty="0" smtClean="0"/>
              <a:t>圖像讀取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25125" cy="4580175"/>
          </a:xfrm>
        </p:spPr>
        <p:txBody>
          <a:bodyPr>
            <a:normAutofit/>
          </a:bodyPr>
          <a:lstStyle/>
          <a:p>
            <a:pPr marL="471488" indent="-457200">
              <a:buFont typeface="+mj-lt"/>
              <a:buAutoNum type="arabicPeriod"/>
            </a:pP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建立一個名為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你的學號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Problem1"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的視窗，並將視窗設為使用者可以改變視窗的大小。</a:t>
            </a:r>
            <a:endParaRPr lang="en-US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488" indent="-457200">
              <a:buFont typeface="+mj-lt"/>
              <a:buAutoNum type="arabicPeriod"/>
            </a:pP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利用一個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的建構子來建立一大小為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640x480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的三通道彩色影像矩陣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每個通道的型態設為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CV_8U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，通道的順序為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，並將每個像素的顏色設純綠色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。將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結果顯示於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你的學號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Problem1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的視窗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並使用</a:t>
            </a:r>
            <a:r>
              <a:rPr lang="en-US" altLang="zh-TW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waitKey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等待按任意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鍵。 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1488" indent="-457200">
              <a:buFont typeface="+mj-lt"/>
              <a:buAutoNum type="arabicPeriod"/>
            </a:pP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TW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讀取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"shape.png" 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存為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image2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0">
              <a:buNone/>
            </a:pP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設定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image3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image2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的部分範圍</a:t>
            </a:r>
            <a:r>
              <a:rPr lang="en-US" altLang="zh-TW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(200, 60, 140, 120)</a:t>
            </a:r>
            <a:endParaRPr lang="zh-TW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0">
              <a:buNone/>
            </a:pP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image3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執行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cv::flip(image3,image3,1);</a:t>
            </a:r>
          </a:p>
          <a:p>
            <a:pPr marL="444500" indent="0">
              <a:buNone/>
            </a:pP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image2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的結果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顯示於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號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-Problem1"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的視窗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並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waitKey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等待按任意鍵。 </a:t>
            </a:r>
          </a:p>
          <a:p>
            <a:pPr marL="471488" indent="-457200">
              <a:buFont typeface="+mj-lt"/>
              <a:buAutoNum type="arabicPeriod"/>
            </a:pPr>
            <a:endParaRPr lang="zh-TW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8863" lvl="2" indent="-342900"/>
            <a:endParaRPr lang="en-US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4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/>
              <a:t>GUI</a:t>
            </a:r>
            <a:r>
              <a:rPr lang="zh-TW" altLang="en-US" dirty="0"/>
              <a:t>及命令列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7188" indent="-357188"/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zh-TW" altLang="en-US" sz="2400" dirty="0"/>
              <a:t>命令列要求，以指定的顏色利用操作滑鼠於讀取的影像上畫圓，並顯示在</a:t>
            </a:r>
            <a:r>
              <a:rPr lang="en-US" altLang="zh-TW" sz="2400" dirty="0" smtClean="0"/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你的學號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400" dirty="0" smtClean="0"/>
              <a:t>Problem2</a:t>
            </a:r>
            <a:r>
              <a:rPr lang="en-US" altLang="zh-TW" sz="2400" dirty="0"/>
              <a:t>"</a:t>
            </a:r>
            <a:r>
              <a:rPr lang="zh-TW" altLang="en-US" sz="2400" dirty="0"/>
              <a:t>視窗。</a:t>
            </a:r>
            <a:endParaRPr lang="en-US" altLang="zh-TW" sz="2400" dirty="0"/>
          </a:p>
          <a:p>
            <a:pPr marL="357188" indent="-357188"/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可接受的命令引數如下：</a:t>
            </a:r>
            <a:endParaRPr lang="en-US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700" lvl="1" indent="-342900"/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引數：表示要讀取的影像檔名，預設值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airplane.jpg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700" lvl="1" indent="-342900"/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引數：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表示紅色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Scalar(0,0,255)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表示綠色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Scalar(0,255,0) 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表示藍色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Scalar(255,0,0) 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，預設值為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700" lvl="1" indent="-342900"/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範例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若輸入以下命令列，即</a:t>
            </a:r>
            <a:r>
              <a:rPr lang="zh-TW" altLang="en-US" sz="2000" dirty="0"/>
              <a:t>讀取影像檔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pic.jpg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並將繪圖顏色設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綠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800" lvl="1" indent="0">
              <a:buNone/>
            </a:pP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執行檔 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-input=pic.jpg 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-color=1</a:t>
            </a:r>
          </a:p>
          <a:p>
            <a:pPr marL="704700" lvl="1" indent="-342900"/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範例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若輸入以下命令列，即</a:t>
            </a:r>
            <a:r>
              <a:rPr lang="zh-TW" altLang="en-US" sz="2000" dirty="0"/>
              <a:t>讀取影像</a:t>
            </a:r>
            <a:r>
              <a:rPr lang="zh-TW" altLang="en-US" sz="2000" dirty="0" smtClean="0"/>
              <a:t>檔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airplane.jpg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並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將繪圖顏色設為藍色。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800" lvl="1" indent="0">
              <a:buNone/>
            </a:pP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執行檔 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-color=2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/>
            <a:r>
              <a:rPr lang="zh-TW" altLang="en-US" sz="2400" dirty="0" smtClean="0"/>
              <a:t>滑鼠</a:t>
            </a:r>
            <a:r>
              <a:rPr lang="zh-TW" altLang="en-US" sz="2400" dirty="0"/>
              <a:t>左鍵處理程式要求</a:t>
            </a:r>
            <a:endParaRPr lang="en-US" altLang="zh-TW" sz="2400" dirty="0"/>
          </a:p>
          <a:p>
            <a:pPr marL="718988" lvl="1" indent="-357188"/>
            <a:r>
              <a:rPr lang="zh-TW" altLang="en-US" sz="2000" dirty="0"/>
              <a:t>當使用者按下滑鼠左鍵時，依所選顏色以滑鼠游標所在位置為圓心，利用</a:t>
            </a:r>
            <a:r>
              <a:rPr lang="en-US" altLang="zh-TW" sz="2000" dirty="0"/>
              <a:t>circle() </a:t>
            </a:r>
            <a:r>
              <a:rPr lang="zh-TW" altLang="en-US" sz="2000" dirty="0"/>
              <a:t>畫出半徑為</a:t>
            </a:r>
            <a:r>
              <a:rPr lang="en-US" altLang="zh-TW" sz="2000" dirty="0"/>
              <a:t>5</a:t>
            </a:r>
            <a:r>
              <a:rPr lang="zh-TW" altLang="en-US" sz="2000" dirty="0"/>
              <a:t>，線條粗細為</a:t>
            </a:r>
            <a:r>
              <a:rPr lang="en-US" altLang="zh-TW" sz="2000" dirty="0"/>
              <a:t>2</a:t>
            </a:r>
            <a:r>
              <a:rPr lang="zh-TW" altLang="en-US" sz="2000" dirty="0"/>
              <a:t>的圓形。</a:t>
            </a:r>
            <a:endParaRPr lang="en-US" altLang="zh-TW" sz="2000" dirty="0"/>
          </a:p>
          <a:p>
            <a:pPr marL="357188" indent="-357188"/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將上述結果顯示於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你的學號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Problem2"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的視窗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並使用</a:t>
            </a:r>
            <a:r>
              <a:rPr lang="en-US" altLang="zh-TW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waitKey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等待按任意鍵結束此問題的執行。 </a:t>
            </a:r>
          </a:p>
          <a:p>
            <a:pPr marL="361800" lvl="1" indent="0">
              <a:buNone/>
            </a:pP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3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dirty="0"/>
              <a:t>3 </a:t>
            </a:r>
            <a:r>
              <a:rPr lang="zh-TW" altLang="en-US" dirty="0"/>
              <a:t>影像合成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/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讀入兩張彩色影像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pic1.jpg(640x480)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shape.png(640x480)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shape.png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只有三通道並無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通道。將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shape.png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所有像素根據其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BGR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顏色設定透明度，如下說明：</a:t>
            </a:r>
            <a:endParaRPr lang="en-US" altLang="zh-TW" sz="24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8988" lvl="1" indent="-357188"/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淺藍色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Scalar(255,255,0)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：透明度設為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 marL="718988" lvl="1" indent="-357188"/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綠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Scalar(0,255,0)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透明度設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  <a:p>
            <a:pPr marL="718988" lvl="1" indent="-357188"/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紅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色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Scalar(0,0,255)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透明度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設為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</a:p>
          <a:p>
            <a:pPr marL="718988" lvl="1" indent="-357188"/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其他顏色：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透明度設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僅</a:t>
            </a:r>
            <a:r>
              <a:rPr lang="zh-TW" altLang="en-US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顯示底圖的像素。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/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將合成後的結果顯示在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你的學號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Problem3"</a:t>
            </a:r>
            <a:r>
              <a:rPr lang="zh-TW" altLang="en-US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視窗。</a:t>
            </a: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376770" y="4532575"/>
            <a:ext cx="9438459" cy="2250742"/>
            <a:chOff x="1250131" y="4380175"/>
            <a:chExt cx="9438459" cy="2250742"/>
          </a:xfrm>
        </p:grpSpPr>
        <p:sp>
          <p:nvSpPr>
            <p:cNvPr id="6" name="加號 5"/>
            <p:cNvSpPr/>
            <p:nvPr/>
          </p:nvSpPr>
          <p:spPr>
            <a:xfrm>
              <a:off x="4166752" y="5197130"/>
              <a:ext cx="220889" cy="19364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於 6"/>
            <p:cNvSpPr/>
            <p:nvPr/>
          </p:nvSpPr>
          <p:spPr>
            <a:xfrm>
              <a:off x="7493742" y="5197130"/>
              <a:ext cx="210745" cy="193648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8019076-A575-4604-B6C3-BD9C01AD1185}"/>
                </a:ext>
              </a:extLst>
            </p:cNvPr>
            <p:cNvSpPr/>
            <p:nvPr/>
          </p:nvSpPr>
          <p:spPr>
            <a:xfrm>
              <a:off x="2171457" y="6347242"/>
              <a:ext cx="859119" cy="28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kern="1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pic1.jpg</a:t>
              </a:r>
              <a:endParaRPr lang="zh-TW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D30E3B-92E2-42EA-A891-9766E0324E7E}"/>
                </a:ext>
              </a:extLst>
            </p:cNvPr>
            <p:cNvSpPr/>
            <p:nvPr/>
          </p:nvSpPr>
          <p:spPr>
            <a:xfrm>
              <a:off x="5427969" y="6345306"/>
              <a:ext cx="1028450" cy="283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kern="1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shape.png</a:t>
              </a:r>
              <a:endParaRPr lang="zh-TW" altLang="en-US" sz="1600" dirty="0">
                <a:solidFill>
                  <a:srgbClr val="0070C0"/>
                </a:solidFill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7543" y="4382508"/>
              <a:ext cx="2637722" cy="198964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0131" y="4407060"/>
              <a:ext cx="2702744" cy="1999523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5692" y="4380175"/>
              <a:ext cx="2622898" cy="1965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問題</a:t>
            </a:r>
            <a:r>
              <a:rPr lang="en-US" altLang="zh-TW" dirty="0"/>
              <a:t>4 </a:t>
            </a:r>
            <a:r>
              <a:rPr lang="zh-TW" altLang="en-US" dirty="0"/>
              <a:t>顏色偵測及計數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6788"/>
            <a:ext cx="10953749" cy="4580175"/>
          </a:xfrm>
        </p:spPr>
        <p:txBody>
          <a:bodyPr>
            <a:normAutofit/>
          </a:bodyPr>
          <a:lstStyle/>
          <a:p>
            <a:pPr marL="357188" indent="-357188"/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讀入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shape.png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，將該影像中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顏色分別為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Scalar(255,255,0) 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Scalar(0,255,0)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Scalar(0,0,255)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的區域的像素個數統計出來，將結果及影像顯示在</a:t>
            </a:r>
            <a:r>
              <a:rPr lang="en-US" altLang="zh-TW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你的學號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Problem4"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視窗。並使用</a:t>
            </a:r>
            <a:r>
              <a:rPr lang="en-US" altLang="zh-TW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waitKey</a:t>
            </a:r>
            <a:r>
              <a:rPr lang="en-US" altLang="zh-TW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zh-TW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等待按任意鍵，結束此問題的執行。文字顯示部分依下述方式撰寫：</a:t>
            </a:r>
            <a:endParaRPr lang="en-US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/>
            <a:endParaRPr lang="en-US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/>
            <a:endParaRPr lang="en-US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8988" lvl="1" indent="-357188"/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第一項</a:t>
            </a:r>
            <a:r>
              <a:rPr lang="en-US" altLang="zh-TW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lightblueCount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Scalar(255,255,0)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的像素個數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8988" lvl="1" indent="-357188"/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第二項</a:t>
            </a:r>
            <a:r>
              <a:rPr lang="en-US" altLang="zh-TW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greenCount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Scalar(0,255,0)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的像素個數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8988" lvl="1" indent="-357188"/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第三項</a:t>
            </a:r>
            <a:r>
              <a:rPr lang="en-US" altLang="zh-TW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redCount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Scalar(0,0,255)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的像素個數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8988" lvl="1" indent="-357188"/>
            <a:r>
              <a:rPr lang="en-US" altLang="zh-TW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為讀入</a:t>
            </a:r>
            <a:r>
              <a:rPr lang="en-US" altLang="zh-TW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shape.png</a:t>
            </a:r>
            <a:r>
              <a:rPr lang="zh-TW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之矩陣</a:t>
            </a:r>
            <a:endParaRPr lang="en-US" altLang="zh-TW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C0EEA-1E4C-402C-A96A-C96310F9BBCB}"/>
              </a:ext>
            </a:extLst>
          </p:cNvPr>
          <p:cNvSpPr/>
          <p:nvPr/>
        </p:nvSpPr>
        <p:spPr>
          <a:xfrm>
            <a:off x="1114425" y="31241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	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6F338B-DE30-4D2D-B981-F57E1D05358B}"/>
              </a:ext>
            </a:extLst>
          </p:cNvPr>
          <p:cNvSpPr/>
          <p:nvPr/>
        </p:nvSpPr>
        <p:spPr>
          <a:xfrm>
            <a:off x="1276053" y="2990418"/>
            <a:ext cx="10515895" cy="8771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text = "(" +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lightblueCount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"," +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greenCount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"," + 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to_string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redCount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")";</a:t>
            </a:r>
          </a:p>
          <a:p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putText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text, Point(10, 50), FONT_HERSHEY_SIMPLEX, 1, Scalar(0, 0, 0), 2, 8, 0);</a:t>
            </a: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52D04B6-6EF9-46C8-9EB1-57B329E2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43" y="3617268"/>
            <a:ext cx="3495305" cy="30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660</Words>
  <Application>Microsoft Office PowerPoint</Application>
  <PresentationFormat>寬螢幕</PresentationFormat>
  <Paragraphs>62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Courier New</vt:lpstr>
      <vt:lpstr>Times New Roman</vt:lpstr>
      <vt:lpstr>Wingdings</vt:lpstr>
      <vt:lpstr>Office 佈景主題</vt:lpstr>
      <vt:lpstr>Computer Vision 電腦視覺  109上學期 期中考-上機程式題</vt:lpstr>
      <vt:lpstr>問題說明</vt:lpstr>
      <vt:lpstr>計分方式</vt:lpstr>
      <vt:lpstr>問題1 矩陣操作及圖像讀取</vt:lpstr>
      <vt:lpstr>問題2 GUI及命令列</vt:lpstr>
      <vt:lpstr>問題3 影像合成</vt:lpstr>
      <vt:lpstr>問題4 顏色偵測及計數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9300475</dc:creator>
  <cp:lastModifiedBy>USER</cp:lastModifiedBy>
  <cp:revision>311</cp:revision>
  <cp:lastPrinted>2019-09-26T06:39:16Z</cp:lastPrinted>
  <dcterms:created xsi:type="dcterms:W3CDTF">2019-08-06T07:14:23Z</dcterms:created>
  <dcterms:modified xsi:type="dcterms:W3CDTF">2020-11-05T06:11:12Z</dcterms:modified>
</cp:coreProperties>
</file>