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76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9E5E-B757-441E-ACC2-9ABBCAD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099"/>
          </a:xfrm>
        </p:spPr>
        <p:txBody>
          <a:bodyPr anchor="b" anchorCtr="0">
            <a:normAutofit/>
          </a:bodyPr>
          <a:lstStyle>
            <a:lvl1pPr>
              <a:defRPr sz="3600" b="1" i="0" baseline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9665-E54A-41B3-912B-360596A4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>
            <a:lvl1pPr marL="324000" indent="-324000">
              <a:buFont typeface="Wingdings" panose="05000000000000000000" pitchFamily="2" charset="2"/>
              <a:buChar char="n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685800" indent="-288000">
              <a:buFont typeface="Wingdings" panose="05000000000000000000" pitchFamily="2" charset="2"/>
              <a:buChar char="l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88000">
              <a:buFont typeface="Wingdings" panose="05000000000000000000" pitchFamily="2" charset="2"/>
              <a:buChar char="p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88000">
              <a:buFont typeface="Wingdings" panose="05000000000000000000" pitchFamily="2" charset="2"/>
              <a:buChar char="Ø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109F-5989-43D2-B3BC-B77BC12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DC867E2-95C0-470F-81A6-467BC31F490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EA39-A06B-4A50-8D6B-2838B6F5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25" y="1828800"/>
            <a:ext cx="7473950" cy="2390775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b="1" i="0" kern="1200" baseline="0" dirty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8B9C8-3AF5-41A4-BB99-46CFBE7B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025" y="4589463"/>
            <a:ext cx="7473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BCB0F6F-3D09-4F0F-AAF3-F202F81EF247}"/>
              </a:ext>
            </a:extLst>
          </p:cNvPr>
          <p:cNvCxnSpPr>
            <a:cxnSpLocks/>
          </p:cNvCxnSpPr>
          <p:nvPr userDrawn="1"/>
        </p:nvCxnSpPr>
        <p:spPr>
          <a:xfrm>
            <a:off x="2232025" y="4219575"/>
            <a:ext cx="7473950" cy="1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CA378-5B79-4614-A4DB-06BD8F1E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59B7-6428-48BE-BB16-C53DF211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7651"/>
            <a:ext cx="5181600" cy="452931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22403-15BA-4BA5-8F73-944BEA8A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7651"/>
            <a:ext cx="5181600" cy="452931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F6A0E-85F3-4EFC-B9FC-1B7060C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E4C0F5-AE37-470F-9F92-9C879197F4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F3D17-6E97-4B67-AD6D-2BABE38A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051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97DA1-777E-4175-9FC1-4460F66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AF7328-431E-4FEA-82A6-1F47930441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3CCCC-5CE8-4082-9DFD-294926D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D6A5A-3C5C-487F-9DD9-29EFF1CE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A5B8-625B-45A9-B07B-EDD831AF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36A14-14D0-42E8-9417-5FC07187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v-tricks.com/how-to/installation-of-opencv-4-1-0-in-windows-10-from-source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4.1.0/dd/d6e/tutorial_windows_visual_studio_opencv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doc/tutorials/introduction/windows_visual_studio_image_watch/windows_visual_studio_image_watch.html" TargetMode="External"/><Relationship Id="rId2" Type="http://schemas.openxmlformats.org/officeDocument/2006/relationships/hyperlink" Target="https://imagewatch.azurewebsites.net/ImageWatchHelp/ImageWatchHelp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ketplace.visualstudio.com/items?itemName=VisualCPPTeam.ImageWatch20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C398E4-E54A-4283-86C1-0DCED81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Computer Vision</a:t>
            </a:r>
            <a:br>
              <a:rPr lang="en-US" altLang="zh-TW" dirty="0"/>
            </a:br>
            <a:r>
              <a:rPr lang="zh-TW" altLang="en-US" dirty="0"/>
              <a:t>電腦視覺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4400" dirty="0">
                <a:solidFill>
                  <a:srgbClr val="0070C0"/>
                </a:solidFill>
              </a:rPr>
              <a:t>OpenCV </a:t>
            </a:r>
            <a:r>
              <a:rPr lang="zh-TW" altLang="en-US" sz="4400" dirty="0">
                <a:solidFill>
                  <a:srgbClr val="0070C0"/>
                </a:solidFill>
              </a:rPr>
              <a:t>安裝及開發環境設定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22EB2B4-1B9B-4305-8588-AD1D09D9D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Instructor: </a:t>
            </a:r>
            <a:r>
              <a:rPr lang="en-US" altLang="zh-TW" sz="2800" b="1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Chien</a:t>
            </a:r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-Wu Tsai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19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en-US" altLang="zh-TW" dirty="0"/>
              <a:t> Installation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Installation in Windows</a:t>
            </a:r>
          </a:p>
          <a:p>
            <a:r>
              <a:rPr lang="en-US" altLang="zh-TW" dirty="0"/>
              <a:t>How to build applications with </a:t>
            </a:r>
            <a:r>
              <a:rPr lang="en-US" altLang="zh-TW" dirty="0" err="1"/>
              <a:t>OpenCV</a:t>
            </a:r>
            <a:r>
              <a:rPr lang="en-US" altLang="zh-TW" dirty="0"/>
              <a:t> inside Visual Studio 2017</a:t>
            </a:r>
          </a:p>
          <a:p>
            <a:r>
              <a:rPr lang="en-US" altLang="zh-TW" dirty="0"/>
              <a:t>Image Watch: viewing in-memory images in the Visual Studio debugger</a:t>
            </a:r>
          </a:p>
          <a:p>
            <a:r>
              <a:rPr lang="en-US" altLang="zh-TW" dirty="0"/>
              <a:t>Load and Display an Image</a:t>
            </a:r>
          </a:p>
          <a:p>
            <a:r>
              <a:rPr lang="en-US" altLang="zh-TW" dirty="0"/>
              <a:t>Load, Modify, and Save an Image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in Windows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兩種安裝方式</a:t>
            </a:r>
            <a:endParaRPr lang="en-US" altLang="zh-TW" dirty="0"/>
          </a:p>
          <a:p>
            <a:pPr lvl="1"/>
            <a:r>
              <a:rPr lang="en-US" altLang="zh-TW" dirty="0"/>
              <a:t>Installation by Using the Pre-built Libraries</a:t>
            </a:r>
          </a:p>
          <a:p>
            <a:pPr lvl="1"/>
            <a:r>
              <a:rPr lang="en-US" altLang="zh-TW" dirty="0"/>
              <a:t>Installation by Making Your Own Libraries from the Source Files</a:t>
            </a:r>
          </a:p>
          <a:p>
            <a:pPr lvl="2"/>
            <a:r>
              <a:rPr lang="zh-TW" altLang="en-US" dirty="0"/>
              <a:t>參考網站：</a:t>
            </a:r>
            <a:r>
              <a:rPr lang="zh-TW" altLang="zh-TW" dirty="0">
                <a:ea typeface="Microsoft JhengHei" panose="020B0604030504040204" pitchFamily="34" charset="-120"/>
                <a:hlinkClick r:id="rId2"/>
              </a:rPr>
              <a:t>https://cv-tricks.com/how-to/installation-of-opencv-4-1-0-in-windows-10-from-source/</a:t>
            </a:r>
            <a:endParaRPr lang="en-US" altLang="zh-TW" dirty="0">
              <a:ea typeface="Microsoft JhengHei" panose="020B0604030504040204" pitchFamily="34" charset="-120"/>
            </a:endParaRPr>
          </a:p>
          <a:p>
            <a:pPr lvl="2"/>
            <a:r>
              <a:rPr lang="zh-TW" altLang="en-US" dirty="0"/>
              <a:t>較複雜，自行嘗試。</a:t>
            </a:r>
            <a:endParaRPr lang="en-US" altLang="zh-TW" dirty="0"/>
          </a:p>
          <a:p>
            <a:pPr lvl="2"/>
            <a:endParaRPr lang="en-US" altLang="zh-TW" dirty="0">
              <a:ea typeface="Microsoft JhengHei" panose="020B0604030504040204" pitchFamily="34" charset="-120"/>
            </a:endParaRPr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53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by Using the Pre-built Libraries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881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步驟：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複製</a:t>
            </a:r>
            <a:r>
              <a:rPr lang="en-US" altLang="zh-TW" dirty="0"/>
              <a:t>QT</a:t>
            </a:r>
            <a:r>
              <a:rPr lang="zh-TW" altLang="en-US" dirty="0"/>
              <a:t>到</a:t>
            </a:r>
            <a:r>
              <a:rPr lang="en-US" altLang="zh-TW" dirty="0"/>
              <a:t>C:\Qt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複製</a:t>
            </a:r>
            <a:r>
              <a:rPr lang="en-US" altLang="zh-TW" dirty="0" err="1"/>
              <a:t>opencv</a:t>
            </a:r>
            <a:r>
              <a:rPr lang="zh-TW" altLang="en-US" dirty="0"/>
              <a:t>到</a:t>
            </a:r>
            <a:r>
              <a:rPr lang="en-US" altLang="zh-TW" dirty="0"/>
              <a:t>C:\opencv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設定系統環境變數</a:t>
            </a:r>
          </a:p>
          <a:p>
            <a:pPr lvl="2">
              <a:lnSpc>
                <a:spcPct val="100000"/>
              </a:lnSpc>
            </a:pPr>
            <a:r>
              <a:rPr lang="en-US" altLang="zh-TW" dirty="0"/>
              <a:t>OPENCV_DIR=C:\opencv\build\install\x64\vc16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將以下路徑加到</a:t>
            </a:r>
            <a:r>
              <a:rPr lang="en-US" altLang="zh-TW" dirty="0"/>
              <a:t>Path</a:t>
            </a:r>
            <a:r>
              <a:rPr lang="zh-TW" altLang="en-US" dirty="0"/>
              <a:t>環境變數</a:t>
            </a:r>
          </a:p>
          <a:p>
            <a:pPr lvl="2">
              <a:lnSpc>
                <a:spcPct val="100000"/>
              </a:lnSpc>
            </a:pPr>
            <a:r>
              <a:rPr lang="en-US" altLang="zh-TW" dirty="0"/>
              <a:t>C:\Qt\5.15.0\msvc2019_64\bin</a:t>
            </a:r>
          </a:p>
          <a:p>
            <a:pPr lvl="2">
              <a:lnSpc>
                <a:spcPct val="100000"/>
              </a:lnSpc>
            </a:pPr>
            <a:r>
              <a:rPr lang="en-US" altLang="zh-TW" dirty="0"/>
              <a:t>%OPENCV_DIR%\bin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88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build applications with </a:t>
            </a:r>
            <a:r>
              <a:rPr lang="en-US" altLang="zh-TW" dirty="0" err="1"/>
              <a:t>OpenCV</a:t>
            </a:r>
            <a:r>
              <a:rPr lang="en-US" altLang="zh-TW" dirty="0"/>
              <a:t> inside Visual Studio 2017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60570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參考網站：</a:t>
            </a:r>
            <a:r>
              <a:rPr lang="en-US" altLang="zh-TW" sz="3200" dirty="0">
                <a:hlinkClick r:id="rId2"/>
              </a:rPr>
              <a:t>https://docs.opencv.org/4.1.0/dd/d6e/tutorial_windows_visual_studio_opencv.html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zh-TW" altLang="en-US" sz="3200" dirty="0"/>
              <a:t>步驟：</a:t>
            </a:r>
            <a:endParaRPr lang="en-US" altLang="zh-TW" sz="3200" dirty="0"/>
          </a:p>
          <a:p>
            <a:pPr marL="876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/>
              <a:t>在</a:t>
            </a:r>
            <a:r>
              <a:rPr lang="en-US" altLang="zh-TW" sz="2800" dirty="0"/>
              <a:t>Visual Studio 2019</a:t>
            </a:r>
            <a:r>
              <a:rPr lang="zh-TW" altLang="en-US" sz="2800" dirty="0"/>
              <a:t>，新增一個空白</a:t>
            </a:r>
            <a:r>
              <a:rPr lang="en-US" altLang="zh-TW" sz="2800" dirty="0"/>
              <a:t>C++</a:t>
            </a:r>
            <a:r>
              <a:rPr lang="zh-TW" altLang="en-US" sz="2800" dirty="0"/>
              <a:t>專案</a:t>
            </a:r>
            <a:endParaRPr lang="en-US" altLang="zh-TW" sz="2800" dirty="0"/>
          </a:p>
          <a:p>
            <a:pPr marL="876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/>
              <a:t>選擇 </a:t>
            </a:r>
            <a:r>
              <a:rPr lang="en-US" altLang="zh-TW" sz="2800" dirty="0"/>
              <a:t>x64</a:t>
            </a:r>
            <a:r>
              <a:rPr lang="zh-TW" altLang="en-US" sz="2800" dirty="0"/>
              <a:t> </a:t>
            </a:r>
            <a:r>
              <a:rPr lang="en-US" altLang="zh-TW" sz="2800" dirty="0"/>
              <a:t>Debug</a:t>
            </a:r>
            <a:r>
              <a:rPr lang="zh-TW" altLang="en-US" sz="2800" dirty="0"/>
              <a:t>專案組態</a:t>
            </a:r>
            <a:endParaRPr lang="en-US" altLang="zh-TW" sz="2800" dirty="0"/>
          </a:p>
          <a:p>
            <a:pPr marL="876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/>
              <a:t>加入使用</a:t>
            </a:r>
            <a:r>
              <a:rPr lang="en-US" altLang="zh-TW" sz="2800" dirty="0" err="1"/>
              <a:t>OpenCV</a:t>
            </a:r>
            <a:r>
              <a:rPr lang="zh-TW" altLang="en-US" sz="2800" dirty="0"/>
              <a:t> </a:t>
            </a:r>
            <a:r>
              <a:rPr lang="en-US" altLang="zh-TW" sz="2800" dirty="0"/>
              <a:t>API</a:t>
            </a:r>
            <a:r>
              <a:rPr lang="zh-TW" altLang="en-US" sz="2800" dirty="0"/>
              <a:t>的原始檔</a:t>
            </a:r>
            <a:endParaRPr lang="en-US" altLang="zh-TW" sz="2800" dirty="0"/>
          </a:p>
          <a:p>
            <a:pPr marL="1438275" lvl="2" indent="-441325">
              <a:lnSpc>
                <a:spcPct val="100000"/>
              </a:lnSpc>
            </a:pPr>
            <a:r>
              <a:rPr lang="en-US" altLang="zh-TW" sz="2200" dirty="0"/>
              <a:t>opencvEx1.cpp</a:t>
            </a:r>
          </a:p>
          <a:p>
            <a:pPr marL="876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/>
              <a:t>設定</a:t>
            </a:r>
            <a:r>
              <a:rPr lang="en-US" altLang="zh-TW" sz="2800" dirty="0" err="1"/>
              <a:t>OpenCV</a:t>
            </a:r>
            <a:r>
              <a:rPr lang="zh-TW" altLang="en-US" sz="2800" dirty="0"/>
              <a:t>標頭檔目錄</a:t>
            </a:r>
            <a:endParaRPr lang="en-US" altLang="zh-TW" sz="2800" dirty="0"/>
          </a:p>
          <a:p>
            <a:pPr marL="1438275" lvl="2" indent="-441325">
              <a:lnSpc>
                <a:spcPct val="100000"/>
              </a:lnSpc>
            </a:pPr>
            <a:r>
              <a:rPr lang="en-US" altLang="zh-TW" sz="2200" dirty="0"/>
              <a:t>$(OPENCV_DIR)\..\..\include</a:t>
            </a:r>
          </a:p>
          <a:p>
            <a:pPr marL="876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/>
              <a:t>設定</a:t>
            </a:r>
            <a:r>
              <a:rPr lang="en-US" altLang="zh-TW" sz="2800" dirty="0" err="1"/>
              <a:t>OpenCV</a:t>
            </a:r>
            <a:r>
              <a:rPr lang="zh-TW" altLang="en-US" sz="2800" dirty="0"/>
              <a:t>函式庫目錄</a:t>
            </a:r>
            <a:endParaRPr lang="en-US" altLang="zh-TW" sz="2800" dirty="0"/>
          </a:p>
          <a:p>
            <a:pPr marL="1438275" lvl="2" indent="-441325">
              <a:lnSpc>
                <a:spcPct val="100000"/>
              </a:lnSpc>
            </a:pPr>
            <a:r>
              <a:rPr lang="en-US" altLang="zh-TW" sz="2200" dirty="0"/>
              <a:t>$(OPENCV_DIR)\lib</a:t>
            </a:r>
          </a:p>
          <a:p>
            <a:pPr marL="876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/>
              <a:t>加入</a:t>
            </a:r>
            <a:r>
              <a:rPr lang="en-US" altLang="zh-TW" sz="2800" dirty="0" err="1"/>
              <a:t>OpenCV</a:t>
            </a:r>
            <a:r>
              <a:rPr lang="zh-TW" altLang="en-US" sz="2800" dirty="0"/>
              <a:t>函式庫</a:t>
            </a:r>
            <a:endParaRPr lang="en-US" altLang="zh-TW" sz="2800" dirty="0"/>
          </a:p>
          <a:p>
            <a:pPr marL="1438275" lvl="2" indent="-441325">
              <a:lnSpc>
                <a:spcPct val="100000"/>
              </a:lnSpc>
            </a:pPr>
            <a:r>
              <a:rPr lang="en-US" altLang="zh-TW" sz="2400" dirty="0"/>
              <a:t>opencv_highgui420d.lib</a:t>
            </a:r>
            <a:r>
              <a:rPr lang="zh-TW" altLang="en-US" sz="2400" dirty="0"/>
              <a:t>、</a:t>
            </a:r>
            <a:r>
              <a:rPr lang="en-US" altLang="zh-TW" sz="2400" dirty="0"/>
              <a:t>opencv_imgcodecs420d.lib</a:t>
            </a:r>
            <a:r>
              <a:rPr lang="zh-TW" altLang="en-US" sz="2400" dirty="0"/>
              <a:t>、</a:t>
            </a:r>
            <a:r>
              <a:rPr lang="en-US" altLang="zh-TW" sz="2400" dirty="0"/>
              <a:t>opencv_imgproc420d.lib</a:t>
            </a:r>
            <a:r>
              <a:rPr lang="zh-TW" altLang="en-US" sz="2400" dirty="0"/>
              <a:t>、</a:t>
            </a:r>
            <a:r>
              <a:rPr lang="en-US" altLang="zh-TW" sz="2400" dirty="0"/>
              <a:t>opencv_core420d.lib</a:t>
            </a:r>
          </a:p>
          <a:p>
            <a:pPr marL="876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/>
              <a:t>建置專案並執行</a:t>
            </a:r>
            <a:endParaRPr lang="en-US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62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Watch</a:t>
            </a:r>
            <a:r>
              <a:rPr lang="zh-TW" altLang="en-US" dirty="0"/>
              <a:t>使用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參考網站： 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IMAGE WATCH HELP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Image Watch: viewing in-memory images in the Visual Studio debugger</a:t>
            </a:r>
            <a:endParaRPr lang="en-US" altLang="zh-TW" dirty="0"/>
          </a:p>
          <a:p>
            <a:r>
              <a:rPr lang="en-US" altLang="zh-TW" dirty="0"/>
              <a:t>Image Watch is a watch window for viewing in-memory bitmaps when debugging native C++ code. </a:t>
            </a:r>
          </a:p>
          <a:p>
            <a:r>
              <a:rPr lang="en-US" altLang="zh-TW" dirty="0"/>
              <a:t>Support for OpenCV image types </a:t>
            </a:r>
          </a:p>
          <a:p>
            <a:pPr lvl="1"/>
            <a:r>
              <a:rPr lang="en-US" altLang="zh-TW" dirty="0"/>
              <a:t>cv::Mat</a:t>
            </a:r>
          </a:p>
          <a:p>
            <a:pPr lvl="1"/>
            <a:r>
              <a:rPr lang="en-US" altLang="zh-TW" dirty="0"/>
              <a:t>cv::Mat_&lt;&gt;</a:t>
            </a:r>
          </a:p>
          <a:p>
            <a:pPr lvl="1"/>
            <a:r>
              <a:rPr lang="en-US" altLang="zh-TW" dirty="0" err="1"/>
              <a:t>CvMat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_</a:t>
            </a:r>
            <a:r>
              <a:rPr lang="en-US" altLang="zh-TW" dirty="0" err="1"/>
              <a:t>IplImage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9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Watch</a:t>
            </a:r>
            <a:r>
              <a:rPr lang="zh-TW" altLang="en-US" dirty="0"/>
              <a:t>使用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596788"/>
            <a:ext cx="6143625" cy="458017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Download the Image Watch 2019 installer</a:t>
            </a:r>
            <a:endParaRPr lang="en-US" altLang="zh-TW" dirty="0"/>
          </a:p>
          <a:p>
            <a:r>
              <a:rPr lang="zh-TW" altLang="en-US" dirty="0"/>
              <a:t>開啟</a:t>
            </a:r>
            <a:r>
              <a:rPr lang="en-US" altLang="zh-TW" dirty="0"/>
              <a:t>OpenCV</a:t>
            </a:r>
            <a:r>
              <a:rPr lang="zh-TW" altLang="en-US" dirty="0"/>
              <a:t>專案，並設定中斷點</a:t>
            </a:r>
            <a:endParaRPr lang="en-US" altLang="zh-TW" dirty="0"/>
          </a:p>
          <a:p>
            <a:r>
              <a:rPr lang="zh-TW" altLang="en-US" dirty="0"/>
              <a:t>選擇</a:t>
            </a:r>
            <a:r>
              <a:rPr lang="en-US" altLang="zh-TW" dirty="0"/>
              <a:t>View &gt; Other Windows &gt; Image Watch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F1CF29-A9C4-42E4-AF6E-7D8B7AF7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1596788"/>
            <a:ext cx="4592071" cy="41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438</Words>
  <Application>Microsoft Office PowerPoint</Application>
  <PresentationFormat>寬螢幕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Computer Vision 電腦視覺  OpenCV 安裝及開發環境設定</vt:lpstr>
      <vt:lpstr>OpenCV Installation</vt:lpstr>
      <vt:lpstr>Installation in Windows</vt:lpstr>
      <vt:lpstr>Installation by Using the Pre-built Libraries</vt:lpstr>
      <vt:lpstr>How to build applications with OpenCV inside Visual Studio 2017</vt:lpstr>
      <vt:lpstr>Image Watch使用(1)</vt:lpstr>
      <vt:lpstr>Image Watch使用(2)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9300475</dc:creator>
  <cp:lastModifiedBy>cwt</cp:lastModifiedBy>
  <cp:revision>73</cp:revision>
  <dcterms:created xsi:type="dcterms:W3CDTF">2019-08-06T07:14:23Z</dcterms:created>
  <dcterms:modified xsi:type="dcterms:W3CDTF">2020-09-21T01:10:06Z</dcterms:modified>
</cp:coreProperties>
</file>