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6" r:id="rId3"/>
    <p:sldId id="295" r:id="rId4"/>
    <p:sldId id="296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E09E5E-B757-441E-ACC2-9ABBCAD57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099"/>
          </a:xfrm>
        </p:spPr>
        <p:txBody>
          <a:bodyPr anchor="b" anchorCtr="0">
            <a:normAutofit/>
          </a:bodyPr>
          <a:lstStyle>
            <a:lvl1pPr>
              <a:defRPr sz="3600" b="1" i="0" baseline="0">
                <a:solidFill>
                  <a:srgbClr val="2762A3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D9665-E54A-41B3-912B-360596A4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788"/>
            <a:ext cx="10515600" cy="4580175"/>
          </a:xfrm>
        </p:spPr>
        <p:txBody>
          <a:bodyPr/>
          <a:lstStyle>
            <a:lvl1pPr marL="324000" indent="-324000">
              <a:buFont typeface="Wingdings" panose="05000000000000000000" pitchFamily="2" charset="2"/>
              <a:buChar char="n"/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685800" indent="-288000">
              <a:buFont typeface="Wingdings" panose="05000000000000000000" pitchFamily="2" charset="2"/>
              <a:buChar char="l"/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88000">
              <a:buFont typeface="Wingdings" panose="05000000000000000000" pitchFamily="2" charset="2"/>
              <a:buChar char="p"/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88000">
              <a:buFont typeface="Wingdings" panose="05000000000000000000" pitchFamily="2" charset="2"/>
              <a:buChar char="Ø"/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65109F-5989-43D2-B3BC-B77BC12C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DC867E2-95C0-470F-81A6-467BC31F490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34861"/>
            <a:ext cx="105156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55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9EA39-A06B-4A50-8D6B-2838B6F5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025" y="1828800"/>
            <a:ext cx="7473950" cy="2390775"/>
          </a:xfr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800" b="1" i="0" kern="1200" baseline="0" dirty="0">
                <a:solidFill>
                  <a:srgbClr val="2762A3"/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38B9C8-3AF5-41A4-BB99-46CFBE7BE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2025" y="4589463"/>
            <a:ext cx="7473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BCB0F6F-3D09-4F0F-AAF3-F202F81EF247}"/>
              </a:ext>
            </a:extLst>
          </p:cNvPr>
          <p:cNvCxnSpPr>
            <a:cxnSpLocks/>
          </p:cNvCxnSpPr>
          <p:nvPr userDrawn="1"/>
        </p:nvCxnSpPr>
        <p:spPr>
          <a:xfrm>
            <a:off x="2232025" y="4219575"/>
            <a:ext cx="7473950" cy="1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0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CA378-5B79-4614-A4DB-06BD8F1E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86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TW" altLang="en-US" dirty="0">
                <a:solidFill>
                  <a:srgbClr val="2762A3"/>
                </a:solidFill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A159B7-6428-48BE-BB16-C53DF2118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47651"/>
            <a:ext cx="5181600" cy="4529312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4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0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1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1800" kern="1200" baseline="0" dirty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C22403-15BA-4BA5-8F73-944BEA8A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47651"/>
            <a:ext cx="5181600" cy="452931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4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0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1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1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7F6A0E-85F3-4EFC-B9FC-1B7060C9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4E4C0F5-AE37-470F-9F92-9C879197F4D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34861"/>
            <a:ext cx="105156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3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8F3D17-6E97-4B67-AD6D-2BABE38A5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0512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TW" altLang="en-US" dirty="0">
                <a:solidFill>
                  <a:srgbClr val="2762A3"/>
                </a:solidFill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F97DA1-777E-4175-9FC1-4460F664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2AF7328-431E-4FEA-82A6-1F479304416A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34861"/>
            <a:ext cx="105156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14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73CCCC-5CE8-4082-9DFD-294926D1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49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C5D6A5A-3C5C-487F-9DD9-29EFF1CE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A2A5B8-625B-45A9-B07B-EDD831AF2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536A14-14D0-42E8-9417-5FC071878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36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AC398E4-E54A-4283-86C1-0DCED814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Computer Vision</a:t>
            </a:r>
            <a:br>
              <a:rPr lang="en-US" altLang="zh-TW" dirty="0"/>
            </a:br>
            <a:r>
              <a:rPr lang="zh-TW" altLang="en-US" dirty="0"/>
              <a:t>電腦視覺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4400" dirty="0">
                <a:solidFill>
                  <a:srgbClr val="0070C0"/>
                </a:solidFill>
              </a:rPr>
              <a:t>Lab2</a:t>
            </a:r>
            <a:r>
              <a:rPr lang="en-US" altLang="zh-TW" sz="4400" dirty="0"/>
              <a:t>-GUI</a:t>
            </a:r>
            <a:r>
              <a:rPr lang="zh-TW" altLang="en-US" sz="4400" dirty="0"/>
              <a:t>練習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122EB2B4-1B9B-4305-8588-AD1D09D9D2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sz="2800" b="1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rPr>
              <a:t>Instructor: </a:t>
            </a:r>
            <a:r>
              <a:rPr lang="en-US" altLang="zh-TW" sz="2800" b="1" dirty="0" err="1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rPr>
              <a:t>Chien</a:t>
            </a:r>
            <a:r>
              <a:rPr lang="en-US" altLang="zh-TW" sz="2800" b="1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rPr>
              <a:t>-Wu Tsai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199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7F1B4-DE00-4DD9-B035-41EAA7E6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Lab2</a:t>
            </a:r>
            <a:r>
              <a:rPr lang="en-US" altLang="zh-TW" dirty="0"/>
              <a:t>-GUI</a:t>
            </a:r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0294E3-6616-4B26-A0A9-F37BD035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讀入兩張彩色影像</a:t>
            </a:r>
            <a:r>
              <a:rPr lang="en-US" altLang="zh-TW" sz="2400" dirty="0" smtClean="0"/>
              <a:t>pic3.jpg(640x480</a:t>
            </a:r>
            <a:r>
              <a:rPr lang="en-US" altLang="zh-TW" sz="2400" dirty="0"/>
              <a:t>)</a:t>
            </a:r>
            <a:r>
              <a:rPr lang="zh-TW" altLang="en-US" sz="2400" dirty="0"/>
              <a:t>及</a:t>
            </a:r>
            <a:r>
              <a:rPr lang="en-US" altLang="zh-TW" sz="2400" dirty="0" smtClean="0"/>
              <a:t>penguin.jpg(386x395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利用像素讀取及寫值方式</a:t>
            </a:r>
            <a:r>
              <a:rPr lang="zh-TW" altLang="en-US" sz="2400" dirty="0" smtClean="0"/>
              <a:t>將</a:t>
            </a:r>
            <a:r>
              <a:rPr lang="en-US" altLang="zh-TW" sz="2400" dirty="0"/>
              <a:t>penguin.jpg</a:t>
            </a:r>
            <a:r>
              <a:rPr lang="zh-TW" altLang="en-US" sz="2400" dirty="0" smtClean="0"/>
              <a:t>置</a:t>
            </a:r>
            <a:r>
              <a:rPr lang="zh-TW" altLang="en-US" sz="2400" dirty="0"/>
              <a:t>於</a:t>
            </a:r>
            <a:r>
              <a:rPr lang="en-US" altLang="zh-TW" sz="2400" dirty="0" smtClean="0"/>
              <a:t>pic3</a:t>
            </a:r>
            <a:r>
              <a:rPr lang="zh-TW" altLang="en-US" sz="2400" dirty="0" smtClean="0"/>
              <a:t>的</a:t>
            </a:r>
            <a:r>
              <a:rPr lang="zh-TW" altLang="en-US" sz="2400" dirty="0"/>
              <a:t>中間位置進行影像合成，並利用</a:t>
            </a:r>
            <a:r>
              <a:rPr lang="en-US" altLang="zh-TW" sz="2400" dirty="0" err="1"/>
              <a:t>imshow</a:t>
            </a:r>
            <a:r>
              <a:rPr lang="zh-TW" altLang="en-US" sz="2400" dirty="0"/>
              <a:t>將合成圖顯示出來。</a:t>
            </a:r>
            <a:endParaRPr lang="en-US" altLang="zh-TW" sz="2400" dirty="0"/>
          </a:p>
          <a:p>
            <a:r>
              <a:rPr lang="zh-TW" altLang="en-US" sz="2400" dirty="0"/>
              <a:t>建立一滑桿用來控制影像合成</a:t>
            </a:r>
            <a:r>
              <a:rPr lang="zh-TW" altLang="en-US" sz="2400" dirty="0" smtClean="0"/>
              <a:t>時</a:t>
            </a:r>
            <a:r>
              <a:rPr lang="en-US" altLang="zh-TW" sz="2400" dirty="0"/>
              <a:t>penguin.jpg</a:t>
            </a:r>
            <a:r>
              <a:rPr lang="zh-TW" altLang="en-US" sz="2400" dirty="0" smtClean="0"/>
              <a:t>的</a:t>
            </a:r>
            <a:r>
              <a:rPr lang="zh-TW" altLang="en-US" sz="2400" dirty="0"/>
              <a:t>透明度。最大值設為</a:t>
            </a:r>
            <a:r>
              <a:rPr lang="en-US" altLang="zh-TW" sz="2400" dirty="0"/>
              <a:t>100</a:t>
            </a:r>
            <a:r>
              <a:rPr lang="zh-TW" altLang="en-US" sz="2400" dirty="0"/>
              <a:t>，滑桿最小值設為</a:t>
            </a:r>
            <a:r>
              <a:rPr lang="en-US" altLang="zh-TW" sz="2400" dirty="0"/>
              <a:t>0</a:t>
            </a:r>
            <a:r>
              <a:rPr lang="zh-TW" altLang="en-US" sz="2400" dirty="0"/>
              <a:t>，滑塊初始位置為</a:t>
            </a:r>
            <a:r>
              <a:rPr lang="en-US" altLang="zh-TW" sz="2400" dirty="0"/>
              <a:t>0</a:t>
            </a:r>
            <a:r>
              <a:rPr lang="zh-TW" altLang="en-US" sz="2400" dirty="0"/>
              <a:t>。當透明度為</a:t>
            </a:r>
            <a:r>
              <a:rPr lang="en-US" altLang="zh-TW" sz="2400" dirty="0"/>
              <a:t>100</a:t>
            </a:r>
            <a:r>
              <a:rPr lang="zh-TW" altLang="en-US" sz="2400" dirty="0"/>
              <a:t>時，代表完全透明，合成影像時將僅</a:t>
            </a:r>
            <a:r>
              <a:rPr lang="zh-TW" altLang="en-US" sz="2400" dirty="0" smtClean="0"/>
              <a:t>呈現</a:t>
            </a:r>
            <a:r>
              <a:rPr lang="en-US" altLang="zh-TW" sz="2400" dirty="0"/>
              <a:t>pic3</a:t>
            </a:r>
            <a:r>
              <a:rPr lang="zh-TW" altLang="en-US" sz="2400" dirty="0" smtClean="0"/>
              <a:t>的</a:t>
            </a:r>
            <a:r>
              <a:rPr lang="zh-TW" altLang="en-US" sz="2400" dirty="0"/>
              <a:t>像素值。當透明度為</a:t>
            </a:r>
            <a:r>
              <a:rPr lang="en-US" altLang="zh-TW" sz="2400" dirty="0"/>
              <a:t>0</a:t>
            </a:r>
            <a:r>
              <a:rPr lang="zh-TW" altLang="en-US" sz="2400" dirty="0"/>
              <a:t>代表完全不透明，合成影像時將僅</a:t>
            </a:r>
            <a:r>
              <a:rPr lang="zh-TW" altLang="en-US" sz="2400" dirty="0" smtClean="0"/>
              <a:t>呈現</a:t>
            </a:r>
            <a:r>
              <a:rPr lang="en-US" altLang="zh-TW" sz="2400" dirty="0"/>
              <a:t>penguin</a:t>
            </a:r>
            <a:r>
              <a:rPr lang="zh-TW" altLang="en-US" sz="2400" smtClean="0"/>
              <a:t>的</a:t>
            </a:r>
            <a:r>
              <a:rPr lang="zh-TW" altLang="en-US" sz="2400" dirty="0"/>
              <a:t>像素值。</a:t>
            </a:r>
          </a:p>
          <a:p>
            <a:r>
              <a:rPr lang="zh-TW" altLang="en-US" sz="2400" dirty="0"/>
              <a:t>建立一個</a:t>
            </a:r>
            <a:r>
              <a:rPr lang="en-US" altLang="zh-TW" sz="2400" dirty="0"/>
              <a:t>save pushbutton</a:t>
            </a:r>
            <a:r>
              <a:rPr lang="zh-TW" altLang="en-US" sz="2400" dirty="0"/>
              <a:t>，每按一次即將目前合成的影像存檔，檔名</a:t>
            </a:r>
            <a:r>
              <a:rPr lang="en-US" altLang="zh-TW" sz="2400" dirty="0"/>
              <a:t>" overlap.jpg"</a:t>
            </a:r>
            <a:r>
              <a:rPr lang="zh-TW" altLang="en-US" sz="2400" dirty="0"/>
              <a:t>。</a:t>
            </a:r>
            <a:endParaRPr lang="zh-TW" altLang="en-US" sz="2000" dirty="0"/>
          </a:p>
          <a:p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64247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9C31404-F558-446B-BF86-091543F6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繳交要求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2A959F-6791-4E15-A9AA-895496E2D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上傳原始程式碼</a:t>
            </a:r>
            <a:r>
              <a:rPr lang="en-US" altLang="zh-TW" dirty="0"/>
              <a:t>"</a:t>
            </a:r>
            <a:r>
              <a:rPr lang="zh-TW" altLang="en-US" dirty="0"/>
              <a:t>學號</a:t>
            </a:r>
            <a:r>
              <a:rPr lang="en-US" altLang="zh-TW" dirty="0"/>
              <a:t>.</a:t>
            </a:r>
            <a:r>
              <a:rPr lang="en-US" altLang="zh-TW" dirty="0" err="1"/>
              <a:t>cpp</a:t>
            </a:r>
            <a:r>
              <a:rPr lang="en-US" altLang="zh-TW" dirty="0"/>
              <a:t>"</a:t>
            </a:r>
          </a:p>
          <a:p>
            <a:r>
              <a:rPr lang="zh-TW" altLang="en-US" dirty="0"/>
              <a:t>上傳執行結果畫面截圖</a:t>
            </a:r>
            <a:r>
              <a:rPr lang="en-US" altLang="zh-TW" dirty="0"/>
              <a:t>"</a:t>
            </a:r>
            <a:r>
              <a:rPr lang="zh-TW" altLang="en-US" dirty="0"/>
              <a:t>學號</a:t>
            </a:r>
            <a:r>
              <a:rPr lang="en-US" altLang="zh-TW" dirty="0"/>
              <a:t>.docx"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089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r>
              <a:rPr lang="zh-TW" altLang="en-US" dirty="0"/>
              <a:t>結果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127" y="1674975"/>
            <a:ext cx="2487561" cy="304533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37" y="1674975"/>
            <a:ext cx="4116017" cy="359029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668" y="1674975"/>
            <a:ext cx="4116016" cy="376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4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166</Words>
  <Application>Microsoft Office PowerPoint</Application>
  <PresentationFormat>寬螢幕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Wingdings</vt:lpstr>
      <vt:lpstr>Office 佈景主題</vt:lpstr>
      <vt:lpstr>Computer Vision 電腦視覺  Lab2-GUI練習</vt:lpstr>
      <vt:lpstr>Lab2-GUI練習</vt:lpstr>
      <vt:lpstr>繳交要求</vt:lpstr>
      <vt:lpstr>執行結果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9300475</dc:creator>
  <cp:lastModifiedBy>9300475</cp:lastModifiedBy>
  <cp:revision>171</cp:revision>
  <dcterms:created xsi:type="dcterms:W3CDTF">2019-08-06T07:14:23Z</dcterms:created>
  <dcterms:modified xsi:type="dcterms:W3CDTF">2020-11-05T00:52:54Z</dcterms:modified>
</cp:coreProperties>
</file>