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8" r:id="rId3"/>
    <p:sldId id="309" r:id="rId4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 smtClean="0">
                <a:solidFill>
                  <a:srgbClr val="0070C0"/>
                </a:solidFill>
              </a:rPr>
              <a:t>Lab3 </a:t>
            </a:r>
            <a:r>
              <a:rPr lang="zh-TW" altLang="en-US" sz="3600" dirty="0">
                <a:solidFill>
                  <a:srgbClr val="0070C0"/>
                </a:solidFill>
              </a:rPr>
              <a:t>膚色偵測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Instructor: </a:t>
            </a:r>
            <a:r>
              <a:rPr lang="en-US" altLang="zh-TW" sz="2800" b="1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Chien</a:t>
            </a:r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-Wu Tsai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 </a:t>
            </a:r>
            <a:r>
              <a:rPr lang="zh-TW" altLang="en-US" dirty="0"/>
              <a:t>膚色檢測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CommandLineParser</a:t>
            </a:r>
            <a:r>
              <a:rPr lang="zh-TW" altLang="en-US" dirty="0"/>
              <a:t>，加入如下的解析</a:t>
            </a:r>
            <a:r>
              <a:rPr lang="zh-TW" altLang="en-US" dirty="0" smtClean="0"/>
              <a:t>字串，用以指定測試影像檔案。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修改</a:t>
            </a:r>
            <a:r>
              <a:rPr lang="en-US" altLang="zh-TW" dirty="0"/>
              <a:t>skinDetect.cpp</a:t>
            </a:r>
            <a:r>
              <a:rPr lang="zh-TW" altLang="en-US" dirty="0"/>
              <a:t>，並完成下列功能：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/>
              <a:t>寫一個函式</a:t>
            </a:r>
            <a:r>
              <a:rPr lang="en-US" altLang="zh-TW" dirty="0"/>
              <a:t>Mat </a:t>
            </a:r>
            <a:r>
              <a:rPr lang="en-US" altLang="zh-TW" dirty="0" err="1"/>
              <a:t>YCbCr_detect</a:t>
            </a:r>
            <a:r>
              <a:rPr lang="en-US" altLang="zh-TW" dirty="0"/>
              <a:t>(Mat &amp; 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r>
              <a:rPr lang="zh-TW" altLang="en-US" dirty="0"/>
              <a:t>進行基於</a:t>
            </a:r>
            <a:r>
              <a:rPr lang="en-US" altLang="zh-TW" dirty="0" err="1"/>
              <a:t>YCbCr</a:t>
            </a:r>
            <a:r>
              <a:rPr lang="zh-TW" altLang="en-US" dirty="0"/>
              <a:t>色彩空間的膚色檢測，符合膚色的條件如下為</a:t>
            </a:r>
            <a:r>
              <a:rPr lang="en-US" altLang="zh-TW" dirty="0"/>
              <a:t>:</a:t>
            </a:r>
          </a:p>
          <a:p>
            <a:pPr lvl="2"/>
            <a:r>
              <a:rPr lang="es-ES" altLang="zh-TW" dirty="0"/>
              <a:t>135 &lt; Cr &lt; 180</a:t>
            </a:r>
            <a:r>
              <a:rPr lang="zh-TW" altLang="en-US" sz="2400" dirty="0"/>
              <a:t> </a:t>
            </a:r>
            <a:r>
              <a:rPr lang="en-US" altLang="zh-TW" sz="2400" dirty="0"/>
              <a:t>&amp;&amp;</a:t>
            </a:r>
            <a:r>
              <a:rPr lang="zh-TW" altLang="en-US" sz="2400" dirty="0"/>
              <a:t> </a:t>
            </a:r>
            <a:r>
              <a:rPr lang="es-ES" altLang="zh-TW" dirty="0"/>
              <a:t>85 &lt; Cb &lt; 135</a:t>
            </a:r>
            <a:r>
              <a:rPr lang="zh-TW" altLang="en-US" dirty="0"/>
              <a:t> </a:t>
            </a:r>
            <a:r>
              <a:rPr lang="en-US" altLang="zh-TW" dirty="0"/>
              <a:t>&amp;&amp;</a:t>
            </a:r>
            <a:r>
              <a:rPr lang="zh-TW" altLang="en-US" dirty="0"/>
              <a:t> </a:t>
            </a:r>
            <a:r>
              <a:rPr lang="es-ES" altLang="zh-TW" dirty="0"/>
              <a:t>80 &lt; Y</a:t>
            </a:r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/>
              <a:t>寫一個函式</a:t>
            </a:r>
            <a:r>
              <a:rPr lang="en-US" altLang="zh-TW" dirty="0"/>
              <a:t>Mat </a:t>
            </a:r>
            <a:r>
              <a:rPr lang="en-US" altLang="zh-TW" dirty="0" err="1"/>
              <a:t>HSV_detect</a:t>
            </a:r>
            <a:r>
              <a:rPr lang="en-US" altLang="zh-TW" dirty="0"/>
              <a:t>(Mat &amp; 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r>
              <a:rPr lang="zh-TW" altLang="en-US" dirty="0"/>
              <a:t>進行</a:t>
            </a:r>
            <a:r>
              <a:rPr lang="en-US" altLang="zh-TW" dirty="0"/>
              <a:t>HSV</a:t>
            </a:r>
            <a:r>
              <a:rPr lang="zh-TW" altLang="en-US" dirty="0"/>
              <a:t>色彩空間的膚色檢測，符合膚色的條件如下為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sz="2100" dirty="0"/>
              <a:t>0 </a:t>
            </a:r>
            <a:r>
              <a:rPr lang="en-US" altLang="zh-TW" sz="2100" dirty="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altLang="zh-TW" sz="2100" dirty="0"/>
              <a:t>H</a:t>
            </a:r>
            <a:r>
              <a:rPr lang="en-US" altLang="zh-TW" sz="2100" dirty="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US" altLang="zh-TW" sz="2100" dirty="0"/>
              <a:t>20 </a:t>
            </a:r>
            <a:r>
              <a:rPr lang="pt-BR" altLang="zh-TW" sz="2100" dirty="0"/>
              <a:t>&amp;&amp; S </a:t>
            </a:r>
            <a:r>
              <a:rPr lang="pt-BR" altLang="zh-TW" sz="2100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pt-BR" altLang="zh-TW" sz="2100" dirty="0"/>
              <a:t> 48 &amp;&amp; V </a:t>
            </a:r>
            <a:r>
              <a:rPr lang="pt-BR" altLang="zh-TW" sz="2100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pt-BR" altLang="zh-TW" sz="2100" dirty="0"/>
              <a:t> 50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618DB8-4BEB-4626-A5EE-A49DAE0F5803}"/>
              </a:ext>
            </a:extLst>
          </p:cNvPr>
          <p:cNvSpPr/>
          <p:nvPr/>
        </p:nvSpPr>
        <p:spPr>
          <a:xfrm>
            <a:off x="1042840" y="2247886"/>
            <a:ext cx="1010632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String keys =</a:t>
            </a:r>
          </a:p>
          <a:p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"{help h usage ? |         </a:t>
            </a:r>
            <a:r>
              <a:rPr lang="en-US" altLang="zh-TW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print this message   }"</a:t>
            </a:r>
          </a:p>
          <a:p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"{@input         |face1.jpg </a:t>
            </a:r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TW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image          }"</a:t>
            </a:r>
            <a:endParaRPr lang="en-US" altLang="zh-TW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 </a:t>
            </a:r>
            <a:r>
              <a:rPr lang="zh-TW" altLang="en-US" dirty="0"/>
              <a:t>膚色檢測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100" dirty="0"/>
              <a:t>將原始彩色影像顯示在一個名為</a:t>
            </a:r>
            <a:r>
              <a:rPr lang="en-US" altLang="zh-TW" sz="2100" dirty="0"/>
              <a:t>” original ”</a:t>
            </a:r>
            <a:r>
              <a:rPr lang="zh-TW" altLang="en-US" sz="2100" dirty="0"/>
              <a:t> 視窗</a:t>
            </a:r>
            <a:endParaRPr lang="en-US" altLang="zh-TW" sz="2100" dirty="0"/>
          </a:p>
          <a:p>
            <a:r>
              <a:rPr lang="zh-TW" altLang="en-US" sz="2100" dirty="0"/>
              <a:t>將</a:t>
            </a:r>
            <a:r>
              <a:rPr lang="en-US" altLang="zh-TW" sz="2100" dirty="0"/>
              <a:t>RGB</a:t>
            </a:r>
            <a:r>
              <a:rPr lang="zh-TW" altLang="en-US" sz="2100" dirty="0"/>
              <a:t>色彩空間的膚色檢測結果顯示在一個名為</a:t>
            </a:r>
            <a:r>
              <a:rPr lang="en-US" altLang="zh-TW" sz="2100" dirty="0"/>
              <a:t>” </a:t>
            </a:r>
            <a:r>
              <a:rPr lang="en-US" altLang="zh-TW" sz="2100" dirty="0" err="1"/>
              <a:t>rgbSkinImg</a:t>
            </a:r>
            <a:r>
              <a:rPr lang="en-US" altLang="zh-TW" sz="2100" dirty="0"/>
              <a:t>”</a:t>
            </a:r>
            <a:r>
              <a:rPr lang="zh-TW" altLang="en-US" sz="2100" dirty="0"/>
              <a:t> 視窗</a:t>
            </a:r>
            <a:endParaRPr lang="en-US" altLang="zh-TW" sz="2100" dirty="0"/>
          </a:p>
          <a:p>
            <a:r>
              <a:rPr lang="zh-TW" altLang="en-US" sz="2100" dirty="0" smtClean="0"/>
              <a:t>將</a:t>
            </a:r>
            <a:r>
              <a:rPr lang="en-US" altLang="zh-TW" sz="2100" dirty="0" err="1"/>
              <a:t>YCbCr</a:t>
            </a:r>
            <a:r>
              <a:rPr lang="zh-TW" altLang="en-US" sz="2100" dirty="0"/>
              <a:t>色彩空間的膚色檢測結果顯示在一個名為</a:t>
            </a:r>
            <a:r>
              <a:rPr lang="en-US" altLang="zh-TW" sz="2100" dirty="0"/>
              <a:t>” </a:t>
            </a:r>
            <a:r>
              <a:rPr lang="en-US" altLang="zh-TW" sz="2100" dirty="0" err="1"/>
              <a:t>ycbcrSkinImg</a:t>
            </a:r>
            <a:r>
              <a:rPr lang="en-US" altLang="zh-TW" sz="2100" dirty="0"/>
              <a:t>”</a:t>
            </a:r>
            <a:r>
              <a:rPr lang="zh-TW" altLang="en-US" sz="2100" dirty="0"/>
              <a:t> 視窗</a:t>
            </a:r>
            <a:endParaRPr lang="en-US" altLang="zh-TW" sz="2100" dirty="0"/>
          </a:p>
          <a:p>
            <a:r>
              <a:rPr lang="zh-TW" altLang="en-US" sz="2100" dirty="0"/>
              <a:t>將</a:t>
            </a:r>
            <a:r>
              <a:rPr lang="en-US" altLang="zh-TW" sz="2100" dirty="0"/>
              <a:t>HSV</a:t>
            </a:r>
            <a:r>
              <a:rPr lang="zh-TW" altLang="en-US" sz="2100" dirty="0"/>
              <a:t>色彩空間的膚色檢測結果顯示在一個名為</a:t>
            </a:r>
            <a:r>
              <a:rPr lang="en-US" altLang="zh-TW" sz="2100" dirty="0"/>
              <a:t>” </a:t>
            </a:r>
            <a:r>
              <a:rPr lang="en-US" altLang="zh-TW" sz="2100" dirty="0" err="1"/>
              <a:t>hsvSkinImg</a:t>
            </a:r>
            <a:r>
              <a:rPr lang="en-US" altLang="zh-TW" sz="2100" dirty="0"/>
              <a:t>”</a:t>
            </a:r>
            <a:r>
              <a:rPr lang="zh-TW" altLang="en-US" sz="2100" dirty="0"/>
              <a:t> 視窗</a:t>
            </a:r>
            <a:endParaRPr lang="en-US" altLang="zh-TW" sz="2100" dirty="0"/>
          </a:p>
          <a:p>
            <a:r>
              <a:rPr lang="zh-TW" altLang="en-US" sz="2100" dirty="0"/>
              <a:t>分別針對</a:t>
            </a:r>
            <a:r>
              <a:rPr lang="en-US" altLang="zh-TW" sz="2100" dirty="0"/>
              <a:t>”face3.jpg”</a:t>
            </a:r>
            <a:r>
              <a:rPr lang="zh-TW" altLang="en-US" sz="2100" dirty="0"/>
              <a:t>進行測試，並將測試結果剪貼至</a:t>
            </a:r>
            <a:r>
              <a:rPr lang="en-US" altLang="zh-TW" sz="2100" dirty="0"/>
              <a:t>word</a:t>
            </a:r>
            <a:r>
              <a:rPr lang="zh-TW" altLang="en-US" sz="2100" dirty="0"/>
              <a:t>檔。</a:t>
            </a:r>
            <a:endParaRPr lang="en-US" altLang="zh-TW" sz="2100" dirty="0"/>
          </a:p>
          <a:p>
            <a:r>
              <a:rPr lang="zh-TW" altLang="en-US" sz="2100" dirty="0"/>
              <a:t>將完成的原始碼</a:t>
            </a:r>
            <a:r>
              <a:rPr lang="en-US" altLang="zh-TW" sz="2100" dirty="0"/>
              <a:t>”</a:t>
            </a:r>
            <a:r>
              <a:rPr lang="en-US" altLang="zh-TW" sz="2100" dirty="0" smtClean="0"/>
              <a:t>lab3-</a:t>
            </a:r>
            <a:r>
              <a:rPr lang="zh-TW" altLang="en-US" sz="2100" dirty="0"/>
              <a:t>你的學號</a:t>
            </a:r>
            <a:r>
              <a:rPr lang="en-US" altLang="zh-TW" sz="2100" dirty="0"/>
              <a:t>.</a:t>
            </a:r>
            <a:r>
              <a:rPr lang="en-US" altLang="zh-TW" sz="2100" dirty="0" err="1"/>
              <a:t>cpp</a:t>
            </a:r>
            <a:r>
              <a:rPr lang="en-US" altLang="zh-TW" sz="2100" dirty="0"/>
              <a:t>”</a:t>
            </a:r>
            <a:r>
              <a:rPr lang="zh-TW" altLang="en-US" sz="2100" dirty="0"/>
              <a:t>及</a:t>
            </a:r>
            <a:r>
              <a:rPr lang="en-US" altLang="zh-TW" sz="2100" dirty="0"/>
              <a:t>”</a:t>
            </a:r>
            <a:r>
              <a:rPr lang="en-US" altLang="zh-TW" sz="2100" dirty="0" smtClean="0"/>
              <a:t>lab3-</a:t>
            </a:r>
            <a:r>
              <a:rPr lang="zh-TW" altLang="en-US" sz="2100" dirty="0"/>
              <a:t>你的學號</a:t>
            </a:r>
            <a:r>
              <a:rPr lang="en-US" altLang="zh-TW" sz="2100" dirty="0"/>
              <a:t>.docx”</a:t>
            </a:r>
            <a:r>
              <a:rPr lang="zh-TW" altLang="en-US" sz="2100" dirty="0"/>
              <a:t>檔上傳至</a:t>
            </a:r>
            <a:r>
              <a:rPr lang="en-US" altLang="zh-TW" sz="2100" dirty="0" err="1"/>
              <a:t>moodle</a:t>
            </a:r>
            <a:endParaRPr lang="en-US" altLang="zh-TW" sz="2100" dirty="0"/>
          </a:p>
          <a:p>
            <a:endParaRPr lang="pt-BR" altLang="zh-TW" sz="2100" dirty="0"/>
          </a:p>
        </p:txBody>
      </p:sp>
    </p:spTree>
    <p:extLst>
      <p:ext uri="{BB962C8B-B14F-4D97-AF65-F5344CB8AC3E}">
        <p14:creationId xmlns:p14="http://schemas.microsoft.com/office/powerpoint/2010/main" val="7991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231</Words>
  <Application>Microsoft Office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Courier New</vt:lpstr>
      <vt:lpstr>Wingdings</vt:lpstr>
      <vt:lpstr>Office 佈景主題</vt:lpstr>
      <vt:lpstr>Computer Vision 電腦視覺  Lab3 膚色偵測</vt:lpstr>
      <vt:lpstr>Lab3 膚色檢測 (1)</vt:lpstr>
      <vt:lpstr>Lab3 膚色檢測(2)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9300475</cp:lastModifiedBy>
  <cp:revision>212</cp:revision>
  <cp:lastPrinted>2019-09-26T06:39:16Z</cp:lastPrinted>
  <dcterms:created xsi:type="dcterms:W3CDTF">2019-08-06T07:14:23Z</dcterms:created>
  <dcterms:modified xsi:type="dcterms:W3CDTF">2020-10-29T03:31:22Z</dcterms:modified>
</cp:coreProperties>
</file>