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308" r:id="rId3"/>
    <p:sldId id="310" r:id="rId4"/>
    <p:sldId id="311" r:id="rId5"/>
    <p:sldId id="309" r:id="rId6"/>
  </p:sldIdLst>
  <p:sldSz cx="12192000" cy="6858000"/>
  <p:notesSz cx="7315200" cy="96012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E09E5E-B757-441E-ACC2-9ABBCAD5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099"/>
          </a:xfrm>
        </p:spPr>
        <p:txBody>
          <a:bodyPr anchor="b" anchorCtr="0">
            <a:normAutofit/>
          </a:bodyPr>
          <a:lstStyle>
            <a:lvl1pPr>
              <a:defRPr sz="3600" b="1" i="0" baseline="0">
                <a:solidFill>
                  <a:srgbClr val="2762A3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D9665-E54A-41B3-912B-360596A4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788"/>
            <a:ext cx="10515600" cy="4580175"/>
          </a:xfrm>
        </p:spPr>
        <p:txBody>
          <a:bodyPr/>
          <a:lstStyle>
            <a:lvl1pPr marL="324000" indent="-324000">
              <a:buFont typeface="Wingdings" panose="05000000000000000000" pitchFamily="2" charset="2"/>
              <a:buChar char="n"/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685800" indent="-288000">
              <a:buFont typeface="Wingdings" panose="05000000000000000000" pitchFamily="2" charset="2"/>
              <a:buChar char="l"/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88000">
              <a:buFont typeface="Wingdings" panose="05000000000000000000" pitchFamily="2" charset="2"/>
              <a:buChar char="p"/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88000">
              <a:buFont typeface="Wingdings" panose="05000000000000000000" pitchFamily="2" charset="2"/>
              <a:buChar char="Ø"/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65109F-5989-43D2-B3BC-B77BC12C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DC867E2-95C0-470F-81A6-467BC31F490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34861"/>
            <a:ext cx="105156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55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9EA39-A06B-4A50-8D6B-2838B6F5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025" y="1828800"/>
            <a:ext cx="7473950" cy="2390775"/>
          </a:xfr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800" b="1" i="0" kern="1200" baseline="0" dirty="0">
                <a:solidFill>
                  <a:srgbClr val="2762A3"/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38B9C8-3AF5-41A4-BB99-46CFBE7BE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2025" y="4589463"/>
            <a:ext cx="7473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BCB0F6F-3D09-4F0F-AAF3-F202F81EF247}"/>
              </a:ext>
            </a:extLst>
          </p:cNvPr>
          <p:cNvCxnSpPr>
            <a:cxnSpLocks/>
          </p:cNvCxnSpPr>
          <p:nvPr userDrawn="1"/>
        </p:nvCxnSpPr>
        <p:spPr>
          <a:xfrm>
            <a:off x="2232025" y="4219575"/>
            <a:ext cx="7473950" cy="1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0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CA378-5B79-4614-A4DB-06BD8F1E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86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TW" altLang="en-US" dirty="0">
                <a:solidFill>
                  <a:srgbClr val="2762A3"/>
                </a:solidFill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A159B7-6428-48BE-BB16-C53DF2118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47651"/>
            <a:ext cx="5181600" cy="4529312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4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0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1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1800" kern="1200" baseline="0" dirty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C22403-15BA-4BA5-8F73-944BEA8A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47651"/>
            <a:ext cx="5181600" cy="452931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4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0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1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1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7F6A0E-85F3-4EFC-B9FC-1B7060C9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4E4C0F5-AE37-470F-9F92-9C879197F4D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34861"/>
            <a:ext cx="105156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3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8F3D17-6E97-4B67-AD6D-2BABE38A5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0512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TW" altLang="en-US" dirty="0">
                <a:solidFill>
                  <a:srgbClr val="2762A3"/>
                </a:solidFill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F97DA1-777E-4175-9FC1-4460F664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2AF7328-431E-4FEA-82A6-1F479304416A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34861"/>
            <a:ext cx="105156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14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73CCCC-5CE8-4082-9DFD-294926D1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49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C5D6A5A-3C5C-487F-9DD9-29EFF1CE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A2A5B8-625B-45A9-B07B-EDD831AF2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536A14-14D0-42E8-9417-5FC071878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36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AC398E4-E54A-4283-86C1-0DCED814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Computer Vision</a:t>
            </a:r>
            <a:br>
              <a:rPr lang="en-US" altLang="zh-TW" dirty="0"/>
            </a:br>
            <a:r>
              <a:rPr lang="zh-TW" altLang="en-US" dirty="0"/>
              <a:t>電腦視覺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600" dirty="0"/>
              <a:t>Lab5 </a:t>
            </a:r>
            <a:r>
              <a:rPr lang="zh-TW" altLang="en-US" sz="3600" dirty="0" smtClean="0"/>
              <a:t>影像前景物件分割</a:t>
            </a:r>
            <a:endParaRPr lang="zh-TW" altLang="en-US" sz="3600" dirty="0">
              <a:solidFill>
                <a:srgbClr val="0070C0"/>
              </a:solidFill>
            </a:endParaRP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122EB2B4-1B9B-4305-8588-AD1D09D9D2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2800" b="1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Instructor: </a:t>
            </a:r>
            <a:r>
              <a:rPr lang="en-US" altLang="zh-TW" sz="2800" b="1" dirty="0" err="1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Chien</a:t>
            </a:r>
            <a:r>
              <a:rPr lang="en-US" altLang="zh-TW" sz="2800" b="1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-Wu Tsai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199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6FC2480-3A98-44B5-9E90-9CA11748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Lab5 </a:t>
            </a:r>
            <a:r>
              <a:rPr lang="zh-TW" altLang="en-US" dirty="0"/>
              <a:t>影像前景物件分割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F4AC83-61CF-44B6-8D82-1224D932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zh-TW" altLang="en-US" dirty="0"/>
              <a:t>給定一張固定背景影像</a:t>
            </a:r>
            <a:r>
              <a:rPr lang="en-US" altLang="zh-TW" dirty="0"/>
              <a:t>"lightpattern.bmp"</a:t>
            </a:r>
            <a:r>
              <a:rPr lang="zh-TW" altLang="en-US" dirty="0"/>
              <a:t>，及一張有椒鹽雜訊的灰階影像</a:t>
            </a:r>
            <a:r>
              <a:rPr lang="en-US" altLang="zh-TW" dirty="0"/>
              <a:t>"img0001-spnoise.bmp"</a:t>
            </a:r>
            <a:r>
              <a:rPr lang="zh-TW" altLang="en-US" dirty="0"/>
              <a:t>，進行前景物件分割。</a:t>
            </a:r>
            <a:endParaRPr lang="en-US" altLang="zh-TW" dirty="0"/>
          </a:p>
          <a:p>
            <a:pPr lvl="0"/>
            <a:r>
              <a:rPr lang="zh-TW" altLang="en-US" dirty="0"/>
              <a:t>處理步驟：</a:t>
            </a:r>
            <a:endParaRPr lang="en-US" altLang="zh-TW" dirty="0"/>
          </a:p>
          <a:p>
            <a:pPr marL="855000" lvl="1" indent="-457200">
              <a:buFont typeface="+mj-lt"/>
              <a:buAutoNum type="arabicPeriod"/>
            </a:pPr>
            <a:r>
              <a:rPr lang="zh-TW" altLang="en-US" dirty="0" smtClean="0"/>
              <a:t>讀入</a:t>
            </a:r>
            <a:r>
              <a:rPr lang="en-US" altLang="zh-TW" dirty="0"/>
              <a:t>"img0001-spnoise.bmp"</a:t>
            </a:r>
            <a:r>
              <a:rPr lang="zh-TW" altLang="en-US" dirty="0" smtClean="0"/>
              <a:t>，</a:t>
            </a:r>
            <a:r>
              <a:rPr lang="zh-TW" altLang="en-US" dirty="0"/>
              <a:t>並顯示在</a:t>
            </a:r>
            <a:r>
              <a:rPr lang="en-US" altLang="zh-TW" dirty="0" smtClean="0"/>
              <a:t>"Input"</a:t>
            </a:r>
            <a:r>
              <a:rPr lang="zh-TW" altLang="en-US" dirty="0"/>
              <a:t>視窗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855000" lvl="1" indent="-457200">
              <a:buFont typeface="+mj-lt"/>
              <a:buAutoNum type="arabicPeriod"/>
            </a:pPr>
            <a:r>
              <a:rPr lang="zh-TW" altLang="en-US" dirty="0" smtClean="0"/>
              <a:t>利用</a:t>
            </a:r>
            <a:r>
              <a:rPr lang="en-US" altLang="zh-TW" dirty="0" err="1" smtClean="0"/>
              <a:t>medianBlur</a:t>
            </a:r>
            <a:r>
              <a:rPr lang="en-US" altLang="zh-TW" dirty="0" smtClean="0"/>
              <a:t>()</a:t>
            </a:r>
            <a:r>
              <a:rPr lang="zh-TW" altLang="en-US" dirty="0" smtClean="0"/>
              <a:t>對</a:t>
            </a:r>
            <a:r>
              <a:rPr lang="en-US" altLang="zh-TW" dirty="0"/>
              <a:t>"img0001-gray.bmp"</a:t>
            </a:r>
            <a:r>
              <a:rPr lang="zh-TW" altLang="en-US" dirty="0"/>
              <a:t>進行椒鹽雜訊</a:t>
            </a:r>
            <a:r>
              <a:rPr lang="zh-TW" altLang="en-US" dirty="0" smtClean="0"/>
              <a:t>移除，並顯示在</a:t>
            </a:r>
            <a:r>
              <a:rPr lang="en-US" altLang="zh-TW" dirty="0" smtClean="0"/>
              <a:t>"Noise removed"</a:t>
            </a:r>
            <a:r>
              <a:rPr lang="zh-TW" altLang="en-US" dirty="0" smtClean="0"/>
              <a:t>視窗。</a:t>
            </a:r>
            <a:endParaRPr lang="en-US" altLang="zh-TW" dirty="0"/>
          </a:p>
          <a:p>
            <a:pPr marL="855000" lvl="1" indent="-457200">
              <a:buFont typeface="+mj-lt"/>
              <a:buAutoNum type="arabicPeriod"/>
            </a:pPr>
            <a:r>
              <a:rPr lang="zh-TW" altLang="en-US" dirty="0" smtClean="0"/>
              <a:t>讀入</a:t>
            </a:r>
            <a:r>
              <a:rPr lang="en-US" altLang="zh-TW" dirty="0"/>
              <a:t>"lightpattern.bmp" </a:t>
            </a:r>
            <a:r>
              <a:rPr lang="zh-TW" altLang="en-US" dirty="0" smtClean="0"/>
              <a:t>，</a:t>
            </a:r>
            <a:r>
              <a:rPr lang="zh-TW" altLang="en-US" dirty="0"/>
              <a:t>並顯示在</a:t>
            </a:r>
            <a:r>
              <a:rPr lang="en-US" altLang="zh-TW" dirty="0" smtClean="0"/>
              <a:t>"</a:t>
            </a:r>
            <a:r>
              <a:rPr lang="en-US" altLang="zh-TW" dirty="0"/>
              <a:t> Background </a:t>
            </a:r>
            <a:r>
              <a:rPr lang="en-US" altLang="zh-TW" dirty="0" smtClean="0"/>
              <a:t>"</a:t>
            </a:r>
            <a:r>
              <a:rPr lang="zh-TW" altLang="en-US" dirty="0"/>
              <a:t>視窗。</a:t>
            </a:r>
            <a:endParaRPr lang="en-US" altLang="zh-TW" dirty="0"/>
          </a:p>
          <a:p>
            <a:pPr marL="855000" lvl="1" indent="-457200">
              <a:buFont typeface="+mj-lt"/>
              <a:buAutoNum type="arabicPeriod"/>
            </a:pPr>
            <a:r>
              <a:rPr lang="zh-TW" altLang="en-US" dirty="0" smtClean="0"/>
              <a:t>利用</a:t>
            </a:r>
            <a:r>
              <a:rPr lang="en-US" altLang="zh-TW" dirty="0" err="1" smtClean="0"/>
              <a:t>absdiff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zh-TW" altLang="en-US" dirty="0"/>
              <a:t>背景</a:t>
            </a:r>
            <a:r>
              <a:rPr lang="zh-TW" altLang="en-US" dirty="0" smtClean="0"/>
              <a:t>影像相減，進行</a:t>
            </a:r>
            <a:r>
              <a:rPr lang="zh-TW" altLang="en-US" dirty="0"/>
              <a:t>背景移除，並</a:t>
            </a:r>
            <a:r>
              <a:rPr lang="zh-TW" altLang="en-US" dirty="0" smtClean="0"/>
              <a:t>顯示在</a:t>
            </a:r>
            <a:r>
              <a:rPr lang="en-US" altLang="zh-TW" dirty="0"/>
              <a:t>"BG removed"</a:t>
            </a:r>
            <a:r>
              <a:rPr lang="zh-TW" altLang="en-US" dirty="0" smtClean="0"/>
              <a:t>視窗。</a:t>
            </a:r>
            <a:endParaRPr lang="en-US" altLang="zh-TW" dirty="0"/>
          </a:p>
          <a:p>
            <a:pPr marL="855000" lvl="1" indent="-457200">
              <a:buFont typeface="+mj-lt"/>
              <a:buAutoNum type="arabicPeriod"/>
            </a:pPr>
            <a:r>
              <a:rPr lang="zh-TW" altLang="en-US" dirty="0"/>
              <a:t>利用</a:t>
            </a:r>
            <a:r>
              <a:rPr lang="en-US" altLang="zh-TW" dirty="0" smtClean="0"/>
              <a:t>threshold()</a:t>
            </a:r>
            <a:r>
              <a:rPr lang="zh-TW" altLang="en-US" dirty="0" smtClean="0"/>
              <a:t>進行</a:t>
            </a:r>
            <a:r>
              <a:rPr lang="zh-TW" altLang="en-US" dirty="0"/>
              <a:t>二值化處理，並</a:t>
            </a:r>
            <a:r>
              <a:rPr lang="zh-TW" altLang="en-US" dirty="0" smtClean="0"/>
              <a:t>顯示</a:t>
            </a:r>
            <a:r>
              <a:rPr lang="zh-TW" altLang="en-US" dirty="0"/>
              <a:t>在</a:t>
            </a:r>
            <a:r>
              <a:rPr lang="en-US" altLang="zh-TW" dirty="0" smtClean="0"/>
              <a:t>"Threshold"</a:t>
            </a:r>
            <a:r>
              <a:rPr lang="zh-TW" altLang="en-US" dirty="0"/>
              <a:t>視窗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marL="855000" lvl="1" indent="-457200">
              <a:buFont typeface="+mj-lt"/>
              <a:buAutoNum type="arabicPeriod"/>
            </a:pPr>
            <a:r>
              <a:rPr lang="zh-TW" altLang="en-US" dirty="0"/>
              <a:t>利用</a:t>
            </a:r>
            <a:r>
              <a:rPr lang="en-US" altLang="zh-TW" dirty="0" err="1" smtClean="0"/>
              <a:t>connectedComponents</a:t>
            </a:r>
            <a:r>
              <a:rPr lang="en-US" altLang="zh-TW" dirty="0" smtClean="0"/>
              <a:t>()</a:t>
            </a:r>
            <a:r>
              <a:rPr lang="zh-TW" altLang="en-US" dirty="0" smtClean="0"/>
              <a:t>進行</a:t>
            </a:r>
            <a:r>
              <a:rPr lang="zh-TW" altLang="en-US" dirty="0"/>
              <a:t>不同物件範圍分割標定，並</a:t>
            </a:r>
            <a:r>
              <a:rPr lang="zh-TW" altLang="en-US" dirty="0" smtClean="0"/>
              <a:t>顯示</a:t>
            </a:r>
            <a:r>
              <a:rPr lang="zh-TW" altLang="en-US" dirty="0"/>
              <a:t>在</a:t>
            </a:r>
            <a:r>
              <a:rPr lang="en-US" altLang="zh-TW" dirty="0" smtClean="0"/>
              <a:t>"</a:t>
            </a:r>
            <a:r>
              <a:rPr lang="en-US" altLang="zh-TW" dirty="0"/>
              <a:t> </a:t>
            </a:r>
            <a:r>
              <a:rPr lang="en-US" altLang="zh-TW" dirty="0" err="1" smtClean="0"/>
              <a:t>connectedComponents</a:t>
            </a:r>
            <a:r>
              <a:rPr lang="en-US" altLang="zh-TW" dirty="0" smtClean="0"/>
              <a:t>"</a:t>
            </a:r>
            <a:r>
              <a:rPr lang="zh-TW" altLang="en-US" dirty="0"/>
              <a:t>視窗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marL="855000" lvl="1" indent="-457200">
              <a:buFont typeface="+mj-lt"/>
              <a:buAutoNum type="arabicPeriod"/>
            </a:pPr>
            <a:r>
              <a:rPr lang="zh-TW" altLang="en-US" dirty="0" smtClean="0"/>
              <a:t>利用</a:t>
            </a:r>
            <a:r>
              <a:rPr lang="en-US" altLang="zh-TW" dirty="0" err="1" smtClean="0"/>
              <a:t>findContours</a:t>
            </a:r>
            <a:r>
              <a:rPr lang="en-US" altLang="zh-TW" dirty="0" smtClean="0"/>
              <a:t>()</a:t>
            </a:r>
            <a:r>
              <a:rPr lang="zh-TW" altLang="en-US" dirty="0" smtClean="0"/>
              <a:t>找出每</a:t>
            </a:r>
            <a:r>
              <a:rPr lang="zh-TW" altLang="en-US" dirty="0"/>
              <a:t>個物件</a:t>
            </a:r>
            <a:r>
              <a:rPr lang="zh-TW" altLang="en-US" dirty="0" smtClean="0"/>
              <a:t>的輪廓，</a:t>
            </a:r>
            <a:r>
              <a:rPr lang="zh-TW" altLang="en-US" dirty="0"/>
              <a:t>再</a:t>
            </a:r>
            <a:r>
              <a:rPr lang="zh-TW" altLang="en-US" dirty="0" smtClean="0"/>
              <a:t>將包含每</a:t>
            </a:r>
            <a:r>
              <a:rPr lang="zh-TW" altLang="en-US" dirty="0"/>
              <a:t>個物件的</a:t>
            </a:r>
            <a:r>
              <a:rPr lang="zh-TW" altLang="en-US" dirty="0" smtClean="0"/>
              <a:t>輪廓的最小</a:t>
            </a:r>
            <a:r>
              <a:rPr lang="zh-TW" altLang="en-US" dirty="0"/>
              <a:t>矩形畫在原始圖上，並</a:t>
            </a:r>
            <a:r>
              <a:rPr lang="zh-TW" altLang="en-US" dirty="0" smtClean="0"/>
              <a:t>顯示</a:t>
            </a:r>
            <a:r>
              <a:rPr lang="zh-TW" altLang="en-US" dirty="0"/>
              <a:t>在</a:t>
            </a:r>
            <a:r>
              <a:rPr lang="en-US" altLang="zh-TW" dirty="0" smtClean="0"/>
              <a:t>"Result"</a:t>
            </a:r>
            <a:r>
              <a:rPr lang="zh-TW" altLang="en-US" dirty="0"/>
              <a:t>視窗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0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5621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男人, 多雲, 大, 握住 的圖片&#10;&#10;自動產生的描述">
            <a:extLst>
              <a:ext uri="{FF2B5EF4-FFF2-40B4-BE49-F238E27FC236}">
                <a16:creationId xmlns:a16="http://schemas.microsoft.com/office/drawing/2014/main" id="{D673D5DD-24B9-4F0D-A1C1-26CFBEFB7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54" y="1476471"/>
            <a:ext cx="4927076" cy="369530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B408FA1-AE25-432A-A8C5-41F4114C7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37" y="1476471"/>
            <a:ext cx="4927076" cy="369530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51063AE-71A6-4E8A-97F0-2343CF812FA2}"/>
              </a:ext>
            </a:extLst>
          </p:cNvPr>
          <p:cNvSpPr/>
          <p:nvPr/>
        </p:nvSpPr>
        <p:spPr>
          <a:xfrm>
            <a:off x="2215145" y="5250714"/>
            <a:ext cx="2765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lightpattern.bmp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3C385F-CFDA-4DB5-AC93-7C26CB981C5B}"/>
              </a:ext>
            </a:extLst>
          </p:cNvPr>
          <p:cNvSpPr/>
          <p:nvPr/>
        </p:nvSpPr>
        <p:spPr>
          <a:xfrm>
            <a:off x="7501276" y="5250714"/>
            <a:ext cx="3727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img0001-spnoise.bmp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982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65" y="1629398"/>
            <a:ext cx="2581807" cy="218090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278" y="1629398"/>
            <a:ext cx="2581807" cy="218090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891" y="1629398"/>
            <a:ext cx="2581807" cy="21809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65" y="4483693"/>
            <a:ext cx="2581807" cy="218090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8278" y="4483693"/>
            <a:ext cx="2581807" cy="218090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3891" y="4483693"/>
            <a:ext cx="2581807" cy="218090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09504" y="2971086"/>
            <a:ext cx="2735188" cy="2176821"/>
          </a:xfrm>
          <a:prstGeom prst="rect">
            <a:avLst/>
          </a:prstGeom>
        </p:spPr>
      </p:pic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</a:t>
            </a:r>
            <a:r>
              <a:rPr lang="en-US" altLang="zh-TW" dirty="0"/>
              <a:t>"</a:t>
            </a:r>
            <a:r>
              <a:rPr lang="en-US" altLang="zh-TW" dirty="0" err="1" smtClean="0"/>
              <a:t>test_noise.pgm</a:t>
            </a:r>
            <a:r>
              <a:rPr lang="en-US" altLang="zh-TW" dirty="0" smtClean="0"/>
              <a:t>"</a:t>
            </a:r>
            <a:r>
              <a:rPr lang="zh-TW" altLang="en-US" dirty="0" smtClean="0"/>
              <a:t>及</a:t>
            </a:r>
            <a:r>
              <a:rPr lang="en-US" altLang="zh-TW" dirty="0"/>
              <a:t>"</a:t>
            </a:r>
            <a:r>
              <a:rPr lang="en-US" altLang="zh-TW" dirty="0" err="1" smtClean="0"/>
              <a:t>light.pgm</a:t>
            </a:r>
            <a:r>
              <a:rPr lang="en-US" altLang="zh-TW" dirty="0" smtClean="0"/>
              <a:t>"</a:t>
            </a:r>
            <a:r>
              <a:rPr lang="zh-TW" altLang="en-US" dirty="0" smtClean="0"/>
              <a:t>為例之結果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152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C0397CB-7B71-4C02-8212-BD30343C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繳交要求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DFF4811-C302-427B-9F4E-5119F80C6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上傳原始程式碼</a:t>
            </a:r>
            <a:r>
              <a:rPr lang="en-US" altLang="zh-TW" dirty="0"/>
              <a:t>"Lab5-</a:t>
            </a:r>
            <a:r>
              <a:rPr lang="zh-TW" altLang="en-US" dirty="0"/>
              <a:t>你的學號</a:t>
            </a:r>
            <a:r>
              <a:rPr lang="en-US" altLang="zh-TW" dirty="0"/>
              <a:t>.</a:t>
            </a:r>
            <a:r>
              <a:rPr lang="en-US" altLang="zh-TW" dirty="0" err="1"/>
              <a:t>cpp</a:t>
            </a:r>
            <a:r>
              <a:rPr lang="en-US" altLang="zh-TW" dirty="0"/>
              <a:t>"</a:t>
            </a:r>
            <a:endParaRPr lang="zh-TW" altLang="en-US" dirty="0"/>
          </a:p>
          <a:p>
            <a:r>
              <a:rPr lang="zh-TW" altLang="en-US" dirty="0"/>
              <a:t>上傳執行結果畫面截圖</a:t>
            </a:r>
            <a:r>
              <a:rPr lang="en-US" altLang="zh-TW" dirty="0"/>
              <a:t>"Lab5-</a:t>
            </a:r>
            <a:r>
              <a:rPr lang="zh-TW" altLang="en-US" dirty="0"/>
              <a:t>學號</a:t>
            </a:r>
            <a:r>
              <a:rPr lang="en-US" altLang="zh-TW" dirty="0"/>
              <a:t>.docx"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074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3104</TotalTime>
  <Words>226</Words>
  <Application>Microsoft Office PowerPoint</Application>
  <PresentationFormat>寬螢幕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Wingdings</vt:lpstr>
      <vt:lpstr>Office 佈景主題</vt:lpstr>
      <vt:lpstr>Computer Vision 電腦視覺  Lab5 影像前景物件分割</vt:lpstr>
      <vt:lpstr>Lab5 影像前景物件分割</vt:lpstr>
      <vt:lpstr>PowerPoint 簡報</vt:lpstr>
      <vt:lpstr>以"test_noise.pgm"及"light.pgm"為例之結果</vt:lpstr>
      <vt:lpstr>繳交要求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9300475</dc:creator>
  <cp:lastModifiedBy>9300475</cp:lastModifiedBy>
  <cp:revision>263</cp:revision>
  <cp:lastPrinted>2019-09-26T06:39:16Z</cp:lastPrinted>
  <dcterms:created xsi:type="dcterms:W3CDTF">2019-08-06T07:14:23Z</dcterms:created>
  <dcterms:modified xsi:type="dcterms:W3CDTF">2020-12-10T04:41:31Z</dcterms:modified>
</cp:coreProperties>
</file>