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1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63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042" y="73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61A86-6DA5-420D-AAA8-5C2650AE6C6C}" type="datetimeFigureOut">
              <a:rPr lang="zh-CN" altLang="en-US" smtClean="0"/>
              <a:pPr/>
              <a:t>2021/1/1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72CBD-5AD2-45D7-A597-03D46D0C0F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1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0" y="0"/>
            <a:ext cx="9144000" cy="5143500"/>
            <a:chOff x="296898" y="140184"/>
            <a:chExt cx="6531720" cy="189660"/>
          </a:xfrm>
        </p:grpSpPr>
        <p:sp>
          <p:nvSpPr>
            <p:cNvPr id="8" name="矩形 7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73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0" y="0"/>
            <a:ext cx="9144000" cy="417991"/>
            <a:chOff x="296898" y="140184"/>
            <a:chExt cx="6531720" cy="189660"/>
          </a:xfrm>
        </p:grpSpPr>
        <p:sp>
          <p:nvSpPr>
            <p:cNvPr id="3" name="矩形 2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0" y="4725509"/>
            <a:ext cx="9144000" cy="417991"/>
            <a:chOff x="296898" y="140184"/>
            <a:chExt cx="6531720" cy="189660"/>
          </a:xfrm>
        </p:grpSpPr>
        <p:sp>
          <p:nvSpPr>
            <p:cNvPr id="10" name="矩形 9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7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0" y="0"/>
            <a:ext cx="1131990" cy="5143500"/>
            <a:chOff x="296898" y="140184"/>
            <a:chExt cx="6531720" cy="189660"/>
          </a:xfrm>
        </p:grpSpPr>
        <p:sp>
          <p:nvSpPr>
            <p:cNvPr id="3" name="矩形 2"/>
            <p:cNvSpPr/>
            <p:nvPr/>
          </p:nvSpPr>
          <p:spPr>
            <a:xfrm>
              <a:off x="296898" y="140184"/>
              <a:ext cx="1088620" cy="189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85518" y="140184"/>
              <a:ext cx="1088620" cy="189660"/>
            </a:xfrm>
            <a:prstGeom prst="rect">
              <a:avLst/>
            </a:prstGeom>
            <a:solidFill>
              <a:srgbClr val="4584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74138" y="140184"/>
              <a:ext cx="1088620" cy="1896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2758" y="140184"/>
              <a:ext cx="1088620" cy="1896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1378" y="140184"/>
              <a:ext cx="1088620" cy="1896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39998" y="140184"/>
              <a:ext cx="1088620" cy="1896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11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77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56694" y="1224822"/>
            <a:ext cx="9457388" cy="2856111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57325" y="1369206"/>
            <a:ext cx="622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tx2"/>
                </a:solidFill>
                <a:ea typeface="微软雅黑" panose="020B0503020204020204" pitchFamily="34" charset="-122"/>
              </a:rPr>
              <a:t>Python</a:t>
            </a:r>
            <a:r>
              <a:rPr lang="zh-TW" altLang="en-US" sz="4800" b="1" dirty="0">
                <a:solidFill>
                  <a:schemeClr val="tx2"/>
                </a:solidFill>
                <a:ea typeface="微软雅黑" panose="020B0503020204020204" pitchFamily="34" charset="-122"/>
              </a:rPr>
              <a:t>期末專題</a:t>
            </a:r>
            <a:endParaRPr lang="zh-CN" altLang="en-US" sz="48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3224" y="301183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組員</a:t>
            </a:r>
            <a:r>
              <a:rPr lang="en-US" altLang="zh-TW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48027" y="2259431"/>
            <a:ext cx="4847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銘傳排課系統      </a:t>
            </a:r>
            <a:r>
              <a:rPr lang="en-US" altLang="zh-TW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TW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爬蟲應用</a:t>
            </a:r>
            <a:r>
              <a:rPr lang="en-US" altLang="zh-TW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5D73AC-DA01-431E-A9B2-2ACCDB40876D}"/>
              </a:ext>
            </a:extLst>
          </p:cNvPr>
          <p:cNvSpPr txBox="1"/>
          <p:nvPr/>
        </p:nvSpPr>
        <p:spPr>
          <a:xfrm>
            <a:off x="3218259" y="3011839"/>
            <a:ext cx="270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李柏賢  、 林翔  、丁于芷</a:t>
            </a:r>
          </a:p>
        </p:txBody>
      </p:sp>
    </p:spTree>
    <p:extLst>
      <p:ext uri="{BB962C8B-B14F-4D97-AF65-F5344CB8AC3E}">
        <p14:creationId xmlns:p14="http://schemas.microsoft.com/office/powerpoint/2010/main" val="35855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29386" y="941663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473911" y="1067006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25"/>
          <p:cNvCxnSpPr>
            <a:cxnSpLocks/>
          </p:cNvCxnSpPr>
          <p:nvPr/>
        </p:nvCxnSpPr>
        <p:spPr>
          <a:xfrm>
            <a:off x="1625468" y="1519651"/>
            <a:ext cx="0" cy="309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6"/>
          <p:cNvCxnSpPr>
            <a:cxnSpLocks/>
          </p:cNvCxnSpPr>
          <p:nvPr/>
        </p:nvCxnSpPr>
        <p:spPr>
          <a:xfrm>
            <a:off x="266700" y="1828800"/>
            <a:ext cx="3731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7DC06DD0-240F-40AA-B4E2-8048418F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21133"/>
            <a:ext cx="6156960" cy="23868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C4A0D67-A5D8-442A-8ACF-237FDD16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440" y="479998"/>
            <a:ext cx="6228126" cy="30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29386" y="941663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473911" y="1067006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25"/>
          <p:cNvCxnSpPr>
            <a:cxnSpLocks/>
          </p:cNvCxnSpPr>
          <p:nvPr/>
        </p:nvCxnSpPr>
        <p:spPr>
          <a:xfrm>
            <a:off x="1625468" y="1519651"/>
            <a:ext cx="0" cy="309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6"/>
          <p:cNvCxnSpPr>
            <a:cxnSpLocks/>
          </p:cNvCxnSpPr>
          <p:nvPr/>
        </p:nvCxnSpPr>
        <p:spPr>
          <a:xfrm>
            <a:off x="266700" y="1828800"/>
            <a:ext cx="3731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AA71A7-F6EC-4067-8234-23404C1D809C}"/>
              </a:ext>
            </a:extLst>
          </p:cNvPr>
          <p:cNvSpPr txBox="1"/>
          <p:nvPr/>
        </p:nvSpPr>
        <p:spPr>
          <a:xfrm>
            <a:off x="121925" y="2104611"/>
            <a:ext cx="4366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new=[]</a:t>
            </a:r>
          </a:p>
          <a:p>
            <a:r>
              <a:rPr lang="en-US" altLang="zh-TW" sz="800" dirty="0"/>
              <a:t>for </a:t>
            </a:r>
            <a:r>
              <a:rPr lang="en-US" altLang="zh-TW" sz="800" dirty="0" err="1"/>
              <a:t>i</a:t>
            </a:r>
            <a:r>
              <a:rPr lang="en-US" altLang="zh-TW" sz="800" dirty="0"/>
              <a:t> in range(</a:t>
            </a:r>
            <a:r>
              <a:rPr lang="en-US" altLang="zh-TW" sz="800" dirty="0" err="1"/>
              <a:t>len</a:t>
            </a:r>
            <a:r>
              <a:rPr lang="en-US" altLang="zh-TW" sz="800" dirty="0"/>
              <a:t>(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)):</a:t>
            </a:r>
          </a:p>
          <a:p>
            <a:r>
              <a:rPr lang="en-US" altLang="zh-TW" sz="800" dirty="0"/>
              <a:t>    if i%14==1 :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new.append</a:t>
            </a:r>
            <a:r>
              <a:rPr lang="en-US" altLang="zh-TW" sz="800" dirty="0"/>
              <a:t>("</a:t>
            </a:r>
            <a:r>
              <a:rPr lang="zh-TW" altLang="en-US" sz="800" dirty="0"/>
              <a:t>科目</a:t>
            </a:r>
            <a:r>
              <a:rPr lang="en-US" altLang="zh-TW" sz="800" dirty="0"/>
              <a:t>:"+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]+"</a:t>
            </a:r>
            <a:r>
              <a:rPr lang="zh-TW" altLang="en-US" sz="800" dirty="0"/>
              <a:t>班級</a:t>
            </a:r>
            <a:r>
              <a:rPr lang="en-US" altLang="zh-TW" sz="800" dirty="0"/>
              <a:t>:"+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[i+1]+"</a:t>
            </a:r>
            <a:r>
              <a:rPr lang="zh-TW" altLang="en-US" sz="800" dirty="0"/>
              <a:t>教師</a:t>
            </a:r>
            <a:r>
              <a:rPr lang="en-US" altLang="zh-TW" sz="800" dirty="0"/>
              <a:t>:"+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[i+3]+"</a:t>
            </a:r>
            <a:r>
              <a:rPr lang="zh-TW" altLang="en-US" sz="800" dirty="0"/>
              <a:t>時間</a:t>
            </a:r>
            <a:r>
              <a:rPr lang="en-US" altLang="zh-TW" sz="800" dirty="0"/>
              <a:t>:"+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[i+4]+"</a:t>
            </a:r>
            <a:r>
              <a:rPr lang="zh-TW" altLang="en-US" sz="800" dirty="0"/>
              <a:t>選別</a:t>
            </a:r>
            <a:r>
              <a:rPr lang="en-US" altLang="zh-TW" sz="800" dirty="0"/>
              <a:t>:"+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[i+7]+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[i+8]+"</a:t>
            </a:r>
            <a:r>
              <a:rPr lang="zh-TW" altLang="en-US" sz="800" dirty="0"/>
              <a:t>學分  </a:t>
            </a:r>
            <a:r>
              <a:rPr lang="en-US" altLang="zh-TW" sz="800" dirty="0"/>
              <a:t>,")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pure_curriculum.append</a:t>
            </a:r>
            <a:r>
              <a:rPr lang="en-US" altLang="zh-TW" sz="800" dirty="0"/>
              <a:t>(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])#</a:t>
            </a:r>
            <a:r>
              <a:rPr lang="zh-TW" altLang="en-US" sz="800" dirty="0"/>
              <a:t>可能會用到，先做一個純科目的串列</a:t>
            </a:r>
          </a:p>
          <a:p>
            <a:r>
              <a:rPr lang="zh-TW" altLang="en-US" sz="800" dirty="0"/>
              <a:t>    </a:t>
            </a:r>
            <a:r>
              <a:rPr lang="en-US" altLang="zh-TW" sz="800" dirty="0" err="1"/>
              <a:t>elif</a:t>
            </a:r>
            <a:r>
              <a:rPr lang="en-US" altLang="zh-TW" sz="800" dirty="0"/>
              <a:t> i%14==2 :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pure_class.append</a:t>
            </a:r>
            <a:r>
              <a:rPr lang="en-US" altLang="zh-TW" sz="800" dirty="0"/>
              <a:t>(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])#</a:t>
            </a:r>
            <a:r>
              <a:rPr lang="zh-TW" altLang="en-US" sz="800" dirty="0"/>
              <a:t>可能會用到，先做一個純班級的串列</a:t>
            </a:r>
          </a:p>
          <a:p>
            <a:r>
              <a:rPr lang="zh-TW" altLang="en-US" sz="800" dirty="0"/>
              <a:t>    </a:t>
            </a:r>
            <a:r>
              <a:rPr lang="en-US" altLang="zh-TW" sz="800" dirty="0" err="1"/>
              <a:t>elif</a:t>
            </a:r>
            <a:r>
              <a:rPr lang="en-US" altLang="zh-TW" sz="800" dirty="0"/>
              <a:t> i%14==5 :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pure_time.append</a:t>
            </a:r>
            <a:r>
              <a:rPr lang="en-US" altLang="zh-TW" sz="800" dirty="0"/>
              <a:t>(</a:t>
            </a:r>
            <a:r>
              <a:rPr lang="en-US" altLang="zh-TW" sz="800" dirty="0" err="1"/>
              <a:t>no_empty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])#</a:t>
            </a:r>
            <a:r>
              <a:rPr lang="zh-TW" altLang="en-US" sz="800" dirty="0"/>
              <a:t>可能會用到，先做一個純時間的串列</a:t>
            </a:r>
          </a:p>
          <a:p>
            <a:endParaRPr lang="zh-TW" altLang="en-US" sz="800" dirty="0"/>
          </a:p>
          <a:p>
            <a:endParaRPr lang="zh-TW" altLang="en-US" sz="800" dirty="0"/>
          </a:p>
          <a:p>
            <a:endParaRPr lang="zh-TW" altLang="en-US" sz="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11C552-EFCD-4657-A130-DD735F3612FB}"/>
              </a:ext>
            </a:extLst>
          </p:cNvPr>
          <p:cNvSpPr txBox="1"/>
          <p:nvPr/>
        </p:nvSpPr>
        <p:spPr>
          <a:xfrm>
            <a:off x="4526288" y="1143000"/>
            <a:ext cx="43510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str1 = "".join(new)#</a:t>
            </a:r>
            <a:r>
              <a:rPr lang="zh-TW" altLang="en-US" sz="800" dirty="0"/>
              <a:t>字串，不是串列，將</a:t>
            </a:r>
            <a:r>
              <a:rPr lang="en-US" altLang="zh-TW" sz="800" dirty="0"/>
              <a:t>new</a:t>
            </a:r>
            <a:r>
              <a:rPr lang="zh-TW" altLang="en-US" sz="800" dirty="0"/>
              <a:t>串列的資料複製到</a:t>
            </a:r>
            <a:r>
              <a:rPr lang="en-US" altLang="zh-TW" sz="800" dirty="0"/>
              <a:t>str</a:t>
            </a:r>
            <a:r>
              <a:rPr lang="zh-TW" altLang="en-US" sz="800" dirty="0"/>
              <a:t>字串</a:t>
            </a:r>
          </a:p>
          <a:p>
            <a:r>
              <a:rPr lang="en-US" altLang="zh-TW" sz="800" dirty="0"/>
              <a:t>for </a:t>
            </a:r>
            <a:r>
              <a:rPr lang="en-US" altLang="zh-TW" sz="800" dirty="0" err="1"/>
              <a:t>i</a:t>
            </a:r>
            <a:r>
              <a:rPr lang="en-US" altLang="zh-TW" sz="800" dirty="0"/>
              <a:t> in range (</a:t>
            </a:r>
            <a:r>
              <a:rPr lang="en-US" altLang="zh-TW" sz="800" dirty="0" err="1"/>
              <a:t>len</a:t>
            </a:r>
            <a:r>
              <a:rPr lang="en-US" altLang="zh-TW" sz="800" dirty="0"/>
              <a:t>(new)):</a:t>
            </a:r>
          </a:p>
          <a:p>
            <a:r>
              <a:rPr lang="en-US" altLang="zh-TW" sz="800" dirty="0"/>
              <a:t>    print(new[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endParaRPr lang="en-US" altLang="zh-TW" sz="800" dirty="0"/>
          </a:p>
          <a:p>
            <a:r>
              <a:rPr lang="en-US" altLang="zh-TW" sz="800" dirty="0"/>
              <a:t>def </a:t>
            </a:r>
            <a:r>
              <a:rPr lang="en-US" altLang="zh-TW" sz="800" dirty="0" err="1"/>
              <a:t>checkttiming</a:t>
            </a:r>
            <a:r>
              <a:rPr lang="en-US" altLang="zh-TW" sz="800" dirty="0"/>
              <a:t>(</a:t>
            </a:r>
            <a:r>
              <a:rPr lang="en-US" altLang="zh-TW" sz="800" dirty="0" err="1"/>
              <a:t>addtimecounti</a:t>
            </a:r>
            <a:r>
              <a:rPr lang="en-US" altLang="zh-TW" sz="800" dirty="0"/>
              <a:t>):</a:t>
            </a:r>
          </a:p>
          <a:p>
            <a:r>
              <a:rPr lang="en-US" altLang="zh-TW" sz="800" dirty="0"/>
              <a:t>        ii = 1</a:t>
            </a:r>
          </a:p>
          <a:p>
            <a:r>
              <a:rPr lang="en-US" altLang="zh-TW" sz="800" dirty="0"/>
              <a:t>        while ii&lt;= 4:</a:t>
            </a:r>
          </a:p>
          <a:p>
            <a:r>
              <a:rPr lang="en-US" altLang="zh-TW" sz="800" dirty="0"/>
              <a:t>            if str('0'+str(ii))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# </a:t>
            </a:r>
            <a:r>
              <a:rPr lang="zh-TW" altLang="en-US" sz="800" dirty="0"/>
              <a:t>檢查在第幾節</a:t>
            </a:r>
          </a:p>
          <a:p>
            <a:r>
              <a:rPr lang="zh-TW" altLang="en-US" sz="800" dirty="0"/>
              <a:t>                </a:t>
            </a:r>
            <a:r>
              <a:rPr lang="en-US" altLang="zh-TW" sz="800" dirty="0" err="1"/>
              <a:t>elect_showcourse.append</a:t>
            </a:r>
            <a:r>
              <a:rPr lang="en-US" altLang="zh-TW" sz="800" dirty="0"/>
              <a:t>(</a:t>
            </a:r>
            <a:r>
              <a:rPr lang="en-US" altLang="zh-TW" sz="800" dirty="0" err="1"/>
              <a:t>pure_curriculum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r>
              <a:rPr lang="en-US" altLang="zh-TW" sz="800" dirty="0"/>
              <a:t>                </a:t>
            </a:r>
            <a:r>
              <a:rPr lang="en-US" altLang="zh-TW" sz="800" dirty="0" err="1"/>
              <a:t>elect_addtime.append</a:t>
            </a:r>
            <a:r>
              <a:rPr lang="en-US" altLang="zh-TW" sz="800" dirty="0"/>
              <a:t>(str(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)+str(ii))</a:t>
            </a:r>
          </a:p>
          <a:p>
            <a:r>
              <a:rPr lang="en-US" altLang="zh-TW" sz="800" dirty="0"/>
              <a:t>            ii= ii+1</a:t>
            </a:r>
          </a:p>
          <a:p>
            <a:r>
              <a:rPr lang="en-US" altLang="zh-TW" sz="800" dirty="0"/>
              <a:t>        if '20'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# </a:t>
            </a:r>
            <a:r>
              <a:rPr lang="zh-TW" altLang="en-US" sz="800" dirty="0"/>
              <a:t>檢查在第幾節</a:t>
            </a:r>
          </a:p>
          <a:p>
            <a:r>
              <a:rPr lang="zh-TW" altLang="en-US" sz="800" dirty="0"/>
              <a:t>            </a:t>
            </a:r>
            <a:r>
              <a:rPr lang="en-US" altLang="zh-TW" sz="800" dirty="0" err="1"/>
              <a:t>elect_showcourse.append</a:t>
            </a:r>
            <a:r>
              <a:rPr lang="en-US" altLang="zh-TW" sz="800" dirty="0"/>
              <a:t>(</a:t>
            </a:r>
            <a:r>
              <a:rPr lang="en-US" altLang="zh-TW" sz="800" dirty="0" err="1"/>
              <a:t>pure_curriculum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r>
              <a:rPr lang="en-US" altLang="zh-TW" sz="800" dirty="0"/>
              <a:t>            </a:t>
            </a:r>
            <a:r>
              <a:rPr lang="en-US" altLang="zh-TW" sz="800" dirty="0" err="1"/>
              <a:t>elect_addtime.append</a:t>
            </a:r>
            <a:r>
              <a:rPr lang="en-US" altLang="zh-TW" sz="800" dirty="0"/>
              <a:t>(str(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)+'5')</a:t>
            </a:r>
          </a:p>
          <a:p>
            <a:r>
              <a:rPr lang="en-US" altLang="zh-TW" sz="800" dirty="0"/>
              <a:t>        ii = 5</a:t>
            </a:r>
          </a:p>
          <a:p>
            <a:r>
              <a:rPr lang="en-US" altLang="zh-TW" sz="800" dirty="0"/>
              <a:t>        while ii&lt;= 9:</a:t>
            </a:r>
          </a:p>
          <a:p>
            <a:r>
              <a:rPr lang="en-US" altLang="zh-TW" sz="800" dirty="0"/>
              <a:t>            if '0'+str(ii)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# </a:t>
            </a:r>
            <a:r>
              <a:rPr lang="zh-TW" altLang="en-US" sz="800" dirty="0"/>
              <a:t>檢查在第幾節</a:t>
            </a:r>
          </a:p>
          <a:p>
            <a:r>
              <a:rPr lang="zh-TW" altLang="en-US" sz="800" dirty="0"/>
              <a:t>                </a:t>
            </a:r>
            <a:r>
              <a:rPr lang="en-US" altLang="zh-TW" sz="800" dirty="0" err="1"/>
              <a:t>elect_showcourse.append</a:t>
            </a:r>
            <a:r>
              <a:rPr lang="en-US" altLang="zh-TW" sz="800" dirty="0"/>
              <a:t>(</a:t>
            </a:r>
            <a:r>
              <a:rPr lang="en-US" altLang="zh-TW" sz="800" dirty="0" err="1"/>
              <a:t>pure_curriculum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r>
              <a:rPr lang="en-US" altLang="zh-TW" sz="800" dirty="0"/>
              <a:t>                </a:t>
            </a:r>
            <a:r>
              <a:rPr lang="en-US" altLang="zh-TW" sz="800" dirty="0" err="1"/>
              <a:t>elect_addtime.append</a:t>
            </a:r>
            <a:r>
              <a:rPr lang="en-US" altLang="zh-TW" sz="800" dirty="0"/>
              <a:t>(str(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)+str(ii+1))</a:t>
            </a:r>
          </a:p>
          <a:p>
            <a:r>
              <a:rPr lang="en-US" altLang="zh-TW" sz="800" dirty="0"/>
              <a:t>            ii= ii+1</a:t>
            </a:r>
          </a:p>
          <a:p>
            <a:r>
              <a:rPr lang="en-US" altLang="zh-TW" sz="800" dirty="0"/>
              <a:t>        ii = 4</a:t>
            </a:r>
          </a:p>
          <a:p>
            <a:r>
              <a:rPr lang="en-US" altLang="zh-TW" sz="800" dirty="0"/>
              <a:t>        while ii &lt;=7 :</a:t>
            </a:r>
          </a:p>
          <a:p>
            <a:r>
              <a:rPr lang="en-US" altLang="zh-TW" sz="800" dirty="0"/>
              <a:t>            if  str(str(ii)+'0')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# </a:t>
            </a:r>
            <a:r>
              <a:rPr lang="zh-TW" altLang="en-US" sz="800" dirty="0"/>
              <a:t>檢查在第幾節</a:t>
            </a:r>
          </a:p>
          <a:p>
            <a:r>
              <a:rPr lang="zh-TW" altLang="en-US" sz="800" dirty="0"/>
              <a:t>                </a:t>
            </a:r>
            <a:r>
              <a:rPr lang="en-US" altLang="zh-TW" sz="800" dirty="0" err="1"/>
              <a:t>elect_showcourse.append</a:t>
            </a:r>
            <a:r>
              <a:rPr lang="en-US" altLang="zh-TW" sz="800" dirty="0"/>
              <a:t>(</a:t>
            </a:r>
            <a:r>
              <a:rPr lang="en-US" altLang="zh-TW" sz="800" dirty="0" err="1"/>
              <a:t>pure_curriculum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r>
              <a:rPr lang="en-US" altLang="zh-TW" sz="800" dirty="0"/>
              <a:t>                </a:t>
            </a:r>
            <a:r>
              <a:rPr lang="en-US" altLang="zh-TW" sz="800" dirty="0" err="1"/>
              <a:t>elect_addtime.append</a:t>
            </a:r>
            <a:r>
              <a:rPr lang="en-US" altLang="zh-TW" sz="800" dirty="0"/>
              <a:t>(str(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)+str(ii+7))</a:t>
            </a:r>
          </a:p>
          <a:p>
            <a:r>
              <a:rPr lang="en-US" altLang="zh-TW" sz="800" dirty="0"/>
              <a:t>            ii = ii +1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322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0" y="-47181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766906" y="185378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2011431" y="310721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AA71A7-F6EC-4067-8234-23404C1D809C}"/>
              </a:ext>
            </a:extLst>
          </p:cNvPr>
          <p:cNvSpPr txBox="1"/>
          <p:nvPr/>
        </p:nvSpPr>
        <p:spPr>
          <a:xfrm>
            <a:off x="0" y="539827"/>
            <a:ext cx="43662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while True: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i</a:t>
            </a:r>
            <a:r>
              <a:rPr lang="en-US" altLang="zh-TW" sz="800" dirty="0"/>
              <a:t>=0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elect_showcourse</a:t>
            </a:r>
            <a:r>
              <a:rPr lang="en-US" altLang="zh-TW" sz="800" dirty="0"/>
              <a:t>=[]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elect_addtime</a:t>
            </a:r>
            <a:r>
              <a:rPr lang="en-US" altLang="zh-TW" sz="800" dirty="0"/>
              <a:t>=[]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inputsubject</a:t>
            </a:r>
            <a:r>
              <a:rPr lang="en-US" altLang="zh-TW" sz="800" dirty="0"/>
              <a:t>=""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inputclass</a:t>
            </a:r>
            <a:r>
              <a:rPr lang="en-US" altLang="zh-TW" sz="800" dirty="0"/>
              <a:t>=""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inputsubject</a:t>
            </a:r>
            <a:r>
              <a:rPr lang="en-US" altLang="zh-TW" sz="800" dirty="0"/>
              <a:t>  = input('</a:t>
            </a:r>
            <a:r>
              <a:rPr lang="zh-TW" altLang="en-US" sz="800" dirty="0"/>
              <a:t>輸入科目代號</a:t>
            </a:r>
            <a:r>
              <a:rPr lang="en-US" altLang="zh-TW" sz="800" dirty="0"/>
              <a:t>:') 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inputclass</a:t>
            </a:r>
            <a:r>
              <a:rPr lang="en-US" altLang="zh-TW" sz="800" dirty="0"/>
              <a:t>=input ('</a:t>
            </a:r>
            <a:r>
              <a:rPr lang="zh-TW" altLang="en-US" sz="800" dirty="0"/>
              <a:t>輸入班級代號</a:t>
            </a:r>
            <a:r>
              <a:rPr lang="en-US" altLang="zh-TW" sz="800" dirty="0"/>
              <a:t>:') </a:t>
            </a:r>
          </a:p>
          <a:p>
            <a:r>
              <a:rPr lang="en-US" altLang="zh-TW" sz="800" dirty="0"/>
              <a:t>    for </a:t>
            </a:r>
            <a:r>
              <a:rPr lang="en-US" altLang="zh-TW" sz="800" dirty="0" err="1"/>
              <a:t>i</a:t>
            </a:r>
            <a:r>
              <a:rPr lang="en-US" altLang="zh-TW" sz="800" dirty="0"/>
              <a:t> in range (</a:t>
            </a:r>
            <a:r>
              <a:rPr lang="en-US" altLang="zh-TW" sz="800" dirty="0" err="1"/>
              <a:t>len</a:t>
            </a:r>
            <a:r>
              <a:rPr lang="en-US" altLang="zh-TW" sz="800" dirty="0"/>
              <a:t>(</a:t>
            </a:r>
            <a:r>
              <a:rPr lang="en-US" altLang="zh-TW" sz="800" dirty="0" err="1"/>
              <a:t>pure_curriculum</a:t>
            </a:r>
            <a:r>
              <a:rPr lang="en-US" altLang="zh-TW" sz="800" dirty="0"/>
              <a:t>)):</a:t>
            </a:r>
          </a:p>
          <a:p>
            <a:r>
              <a:rPr lang="en-US" altLang="zh-TW" sz="800" dirty="0"/>
              <a:t>        if </a:t>
            </a:r>
            <a:r>
              <a:rPr lang="en-US" altLang="zh-TW" sz="800" dirty="0" err="1"/>
              <a:t>inputsubject</a:t>
            </a:r>
            <a:r>
              <a:rPr lang="en-US" altLang="zh-TW" sz="800" dirty="0"/>
              <a:t> in </a:t>
            </a:r>
            <a:r>
              <a:rPr lang="en-US" altLang="zh-TW" sz="800" dirty="0" err="1"/>
              <a:t>pure_curriculum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 and </a:t>
            </a:r>
            <a:r>
              <a:rPr lang="en-US" altLang="zh-TW" sz="800" dirty="0" err="1"/>
              <a:t>inputclass</a:t>
            </a:r>
            <a:r>
              <a:rPr lang="en-US" altLang="zh-TW" sz="800" dirty="0"/>
              <a:t> in </a:t>
            </a:r>
            <a:r>
              <a:rPr lang="en-US" altLang="zh-TW" sz="800" dirty="0" err="1"/>
              <a:t>pure_class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# </a:t>
            </a:r>
            <a:r>
              <a:rPr lang="zh-TW" altLang="en-US" sz="800" dirty="0"/>
              <a:t>檢查在第幾節</a:t>
            </a:r>
          </a:p>
          <a:p>
            <a:r>
              <a:rPr lang="zh-TW" altLang="en-US" sz="800" dirty="0"/>
              <a:t>                </a:t>
            </a:r>
            <a:r>
              <a:rPr lang="en-US" altLang="zh-TW" sz="800" dirty="0"/>
              <a:t>print("</a:t>
            </a:r>
            <a:r>
              <a:rPr lang="zh-TW" altLang="en-US" sz="800" dirty="0"/>
              <a:t>您新增了</a:t>
            </a:r>
            <a:r>
              <a:rPr lang="en-US" altLang="zh-TW" sz="800" dirty="0"/>
              <a:t>:"+</a:t>
            </a:r>
            <a:r>
              <a:rPr lang="en-US" altLang="zh-TW" sz="800" dirty="0" err="1"/>
              <a:t>pure_curriculum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r>
              <a:rPr lang="en-US" altLang="zh-TW" sz="800" dirty="0"/>
              <a:t>                break</a:t>
            </a:r>
          </a:p>
          <a:p>
            <a:r>
              <a:rPr lang="en-US" altLang="zh-TW" sz="800" dirty="0"/>
              <a:t>    print(</a:t>
            </a:r>
            <a:r>
              <a:rPr lang="en-US" altLang="zh-TW" sz="800" dirty="0" err="1"/>
              <a:t>pure_curriculum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r>
              <a:rPr lang="en-US" altLang="zh-TW" sz="800" dirty="0"/>
              <a:t>    print(</a:t>
            </a:r>
            <a:r>
              <a:rPr lang="en-US" altLang="zh-TW" sz="800" dirty="0" err="1"/>
              <a:t>pure_class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r>
              <a:rPr lang="en-US" altLang="zh-TW" sz="800" dirty="0"/>
              <a:t>    print(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</a:p>
          <a:p>
            <a:endParaRPr lang="en-US" altLang="zh-TW" sz="800" dirty="0"/>
          </a:p>
          <a:p>
            <a:r>
              <a:rPr lang="en-US" altLang="zh-TW" sz="800" dirty="0"/>
              <a:t>    if '</a:t>
            </a:r>
            <a:r>
              <a:rPr lang="zh-TW" altLang="en-US" sz="800" dirty="0"/>
              <a:t>星期一</a:t>
            </a:r>
            <a:r>
              <a:rPr lang="en-US" altLang="zh-TW" sz="800" dirty="0"/>
              <a:t>'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# </a:t>
            </a:r>
            <a:r>
              <a:rPr lang="zh-TW" altLang="en-US" sz="800" dirty="0"/>
              <a:t>使用</a:t>
            </a:r>
            <a:r>
              <a:rPr lang="en-US" altLang="zh-TW" sz="800" dirty="0"/>
              <a:t>in</a:t>
            </a:r>
            <a:r>
              <a:rPr lang="zh-TW" altLang="en-US" sz="800" dirty="0"/>
              <a:t>運算子檢查在星期幾</a:t>
            </a:r>
          </a:p>
          <a:p>
            <a:r>
              <a:rPr lang="zh-TW" altLang="en-US" sz="800" dirty="0"/>
              <a:t>        </a:t>
            </a:r>
            <a:r>
              <a:rPr lang="en-US" altLang="zh-TW" sz="800" dirty="0"/>
              <a:t>print("</a:t>
            </a:r>
            <a:r>
              <a:rPr lang="zh-TW" altLang="en-US" sz="800" dirty="0"/>
              <a:t>在星期一</a:t>
            </a:r>
            <a:r>
              <a:rPr lang="en-US" altLang="zh-TW" sz="800" dirty="0"/>
              <a:t>")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=1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checkttiming</a:t>
            </a:r>
            <a:r>
              <a:rPr lang="en-US" altLang="zh-TW" sz="800" dirty="0"/>
              <a:t>(</a:t>
            </a:r>
            <a:r>
              <a:rPr lang="en-US" altLang="zh-TW" sz="800" dirty="0" err="1"/>
              <a:t>addtimecounti</a:t>
            </a:r>
            <a:r>
              <a:rPr lang="en-US" altLang="zh-TW" sz="800" dirty="0"/>
              <a:t>)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elif</a:t>
            </a:r>
            <a:r>
              <a:rPr lang="en-US" altLang="zh-TW" sz="800" dirty="0"/>
              <a:t> '</a:t>
            </a:r>
            <a:r>
              <a:rPr lang="zh-TW" altLang="en-US" sz="800" dirty="0"/>
              <a:t>星期二</a:t>
            </a:r>
            <a:r>
              <a:rPr lang="en-US" altLang="zh-TW" sz="800" dirty="0"/>
              <a:t>'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 # </a:t>
            </a:r>
            <a:r>
              <a:rPr lang="zh-TW" altLang="en-US" sz="800" dirty="0"/>
              <a:t>使用</a:t>
            </a:r>
            <a:r>
              <a:rPr lang="en-US" altLang="zh-TW" sz="800" dirty="0"/>
              <a:t>in</a:t>
            </a:r>
            <a:r>
              <a:rPr lang="zh-TW" altLang="en-US" sz="800" dirty="0"/>
              <a:t>運算子檢查在星期幾</a:t>
            </a:r>
          </a:p>
          <a:p>
            <a:r>
              <a:rPr lang="zh-TW" altLang="en-US" sz="800" dirty="0"/>
              <a:t>        </a:t>
            </a:r>
            <a:r>
              <a:rPr lang="en-US" altLang="zh-TW" sz="800" dirty="0"/>
              <a:t>#print("</a:t>
            </a:r>
            <a:r>
              <a:rPr lang="zh-TW" altLang="en-US" sz="800" dirty="0"/>
              <a:t>在星期二</a:t>
            </a:r>
            <a:r>
              <a:rPr lang="en-US" altLang="zh-TW" sz="800" dirty="0"/>
              <a:t>")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=2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checkttiming</a:t>
            </a:r>
            <a:r>
              <a:rPr lang="en-US" altLang="zh-TW" sz="800" dirty="0"/>
              <a:t>(</a:t>
            </a:r>
            <a:r>
              <a:rPr lang="en-US" altLang="zh-TW" sz="800" dirty="0" err="1"/>
              <a:t>addtimecounti</a:t>
            </a:r>
            <a:r>
              <a:rPr lang="en-US" altLang="zh-TW" sz="800" dirty="0"/>
              <a:t>)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elif</a:t>
            </a:r>
            <a:r>
              <a:rPr lang="en-US" altLang="zh-TW" sz="800" dirty="0"/>
              <a:t> '</a:t>
            </a:r>
            <a:r>
              <a:rPr lang="zh-TW" altLang="en-US" sz="800" dirty="0"/>
              <a:t>星期三</a:t>
            </a:r>
            <a:r>
              <a:rPr lang="en-US" altLang="zh-TW" sz="800" dirty="0"/>
              <a:t>'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# </a:t>
            </a:r>
            <a:r>
              <a:rPr lang="zh-TW" altLang="en-US" sz="800" dirty="0"/>
              <a:t>使用</a:t>
            </a:r>
            <a:r>
              <a:rPr lang="en-US" altLang="zh-TW" sz="800" dirty="0"/>
              <a:t>in</a:t>
            </a:r>
            <a:r>
              <a:rPr lang="zh-TW" altLang="en-US" sz="800" dirty="0"/>
              <a:t>運算子檢查在星期幾</a:t>
            </a:r>
          </a:p>
          <a:p>
            <a:r>
              <a:rPr lang="zh-TW" altLang="en-US" sz="800" dirty="0"/>
              <a:t>        </a:t>
            </a:r>
            <a:r>
              <a:rPr lang="en-US" altLang="zh-TW" sz="800" dirty="0"/>
              <a:t>#print("</a:t>
            </a:r>
            <a:r>
              <a:rPr lang="zh-TW" altLang="en-US" sz="800" dirty="0"/>
              <a:t>在星期三</a:t>
            </a:r>
            <a:r>
              <a:rPr lang="en-US" altLang="zh-TW" sz="800" dirty="0"/>
              <a:t>")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=3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checkttiming</a:t>
            </a:r>
            <a:r>
              <a:rPr lang="en-US" altLang="zh-TW" sz="800" dirty="0"/>
              <a:t>(</a:t>
            </a:r>
            <a:r>
              <a:rPr lang="en-US" altLang="zh-TW" sz="800" dirty="0" err="1"/>
              <a:t>addtimecounti</a:t>
            </a:r>
            <a:r>
              <a:rPr lang="en-US" altLang="zh-TW" sz="800" dirty="0"/>
              <a:t>)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elif</a:t>
            </a:r>
            <a:r>
              <a:rPr lang="en-US" altLang="zh-TW" sz="800" dirty="0"/>
              <a:t> '</a:t>
            </a:r>
            <a:r>
              <a:rPr lang="zh-TW" altLang="en-US" sz="800" dirty="0"/>
              <a:t>星期四</a:t>
            </a:r>
            <a:r>
              <a:rPr lang="en-US" altLang="zh-TW" sz="800" dirty="0"/>
              <a:t>'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# </a:t>
            </a:r>
            <a:r>
              <a:rPr lang="zh-TW" altLang="en-US" sz="800" dirty="0"/>
              <a:t>使用</a:t>
            </a:r>
            <a:r>
              <a:rPr lang="en-US" altLang="zh-TW" sz="800" dirty="0"/>
              <a:t>in</a:t>
            </a:r>
            <a:r>
              <a:rPr lang="zh-TW" altLang="en-US" sz="800" dirty="0"/>
              <a:t>運算子檢查在星期幾</a:t>
            </a:r>
          </a:p>
          <a:p>
            <a:r>
              <a:rPr lang="zh-TW" altLang="en-US" sz="800" dirty="0"/>
              <a:t>        </a:t>
            </a:r>
            <a:r>
              <a:rPr lang="en-US" altLang="zh-TW" sz="800" dirty="0"/>
              <a:t>#print("</a:t>
            </a:r>
            <a:r>
              <a:rPr lang="zh-TW" altLang="en-US" sz="800" dirty="0"/>
              <a:t>在星期四</a:t>
            </a:r>
            <a:r>
              <a:rPr lang="en-US" altLang="zh-TW" sz="800" dirty="0"/>
              <a:t>")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=4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checkttiming</a:t>
            </a:r>
            <a:r>
              <a:rPr lang="en-US" altLang="zh-TW" sz="800" dirty="0"/>
              <a:t>(</a:t>
            </a:r>
            <a:r>
              <a:rPr lang="en-US" altLang="zh-TW" sz="800" dirty="0" err="1"/>
              <a:t>addtimecounti</a:t>
            </a:r>
            <a:r>
              <a:rPr lang="en-US" altLang="zh-TW" sz="800" dirty="0"/>
              <a:t>)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elif</a:t>
            </a:r>
            <a:r>
              <a:rPr lang="en-US" altLang="zh-TW" sz="800" dirty="0"/>
              <a:t> '</a:t>
            </a:r>
            <a:r>
              <a:rPr lang="zh-TW" altLang="en-US" sz="800" dirty="0"/>
              <a:t>星期五</a:t>
            </a:r>
            <a:r>
              <a:rPr lang="en-US" altLang="zh-TW" sz="800" dirty="0"/>
              <a:t>' in </a:t>
            </a:r>
            <a:r>
              <a:rPr lang="en-US" altLang="zh-TW" sz="800" dirty="0" err="1"/>
              <a:t>pure_time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]:    # </a:t>
            </a:r>
            <a:r>
              <a:rPr lang="zh-TW" altLang="en-US" sz="800" dirty="0"/>
              <a:t>使用</a:t>
            </a:r>
            <a:r>
              <a:rPr lang="en-US" altLang="zh-TW" sz="800" dirty="0"/>
              <a:t>in</a:t>
            </a:r>
            <a:r>
              <a:rPr lang="zh-TW" altLang="en-US" sz="800" dirty="0"/>
              <a:t>運算子檢查在星期幾</a:t>
            </a:r>
          </a:p>
          <a:p>
            <a:r>
              <a:rPr lang="zh-TW" altLang="en-US" sz="800" dirty="0"/>
              <a:t>        </a:t>
            </a:r>
            <a:r>
              <a:rPr lang="en-US" altLang="zh-TW" sz="800" dirty="0"/>
              <a:t>#print("</a:t>
            </a:r>
            <a:r>
              <a:rPr lang="zh-TW" altLang="en-US" sz="800" dirty="0"/>
              <a:t>在星期五</a:t>
            </a:r>
            <a:r>
              <a:rPr lang="en-US" altLang="zh-TW" sz="800" dirty="0"/>
              <a:t>")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addtimecountj</a:t>
            </a:r>
            <a:r>
              <a:rPr lang="en-US" altLang="zh-TW" sz="800" dirty="0"/>
              <a:t>=5</a:t>
            </a:r>
          </a:p>
          <a:p>
            <a:r>
              <a:rPr lang="en-US" altLang="zh-TW" sz="800" dirty="0"/>
              <a:t>        </a:t>
            </a:r>
            <a:r>
              <a:rPr lang="en-US" altLang="zh-TW" sz="800" dirty="0" err="1"/>
              <a:t>checkttiming</a:t>
            </a:r>
            <a:r>
              <a:rPr lang="en-US" altLang="zh-TW" sz="800" dirty="0"/>
              <a:t>(</a:t>
            </a:r>
            <a:r>
              <a:rPr lang="en-US" altLang="zh-TW" sz="800" dirty="0" err="1"/>
              <a:t>addtimecounti</a:t>
            </a:r>
            <a:r>
              <a:rPr lang="en-US" altLang="zh-TW" sz="800" dirty="0"/>
              <a:t>)</a:t>
            </a:r>
            <a:endParaRPr lang="zh-TW" altLang="en-US" sz="800" dirty="0"/>
          </a:p>
          <a:p>
            <a:endParaRPr lang="zh-TW" altLang="en-US" sz="800" dirty="0"/>
          </a:p>
          <a:p>
            <a:endParaRPr lang="zh-TW" altLang="en-US" sz="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11C552-EFCD-4657-A130-DD735F3612FB}"/>
              </a:ext>
            </a:extLst>
          </p:cNvPr>
          <p:cNvSpPr txBox="1"/>
          <p:nvPr/>
        </p:nvSpPr>
        <p:spPr>
          <a:xfrm>
            <a:off x="4442468" y="495238"/>
            <a:ext cx="43510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800" dirty="0"/>
          </a:p>
          <a:p>
            <a:endParaRPr lang="en-US" altLang="zh-TW" sz="800" dirty="0"/>
          </a:p>
          <a:p>
            <a:r>
              <a:rPr lang="en-US" altLang="zh-TW" sz="800" dirty="0"/>
              <a:t>    print(</a:t>
            </a:r>
            <a:r>
              <a:rPr lang="en-US" altLang="zh-TW" sz="800" dirty="0" err="1"/>
              <a:t>elect_showcourse</a:t>
            </a:r>
            <a:r>
              <a:rPr lang="en-US" altLang="zh-TW" sz="800" dirty="0"/>
              <a:t>)</a:t>
            </a:r>
          </a:p>
          <a:p>
            <a:r>
              <a:rPr lang="en-US" altLang="zh-TW" sz="800" dirty="0"/>
              <a:t>    print(</a:t>
            </a:r>
            <a:r>
              <a:rPr lang="en-US" altLang="zh-TW" sz="800" dirty="0" err="1"/>
              <a:t>elect_addtime</a:t>
            </a:r>
            <a:r>
              <a:rPr lang="en-US" altLang="zh-TW" sz="800" dirty="0"/>
              <a:t>)</a:t>
            </a:r>
          </a:p>
          <a:p>
            <a:r>
              <a:rPr lang="en-US" altLang="zh-TW" sz="800" dirty="0"/>
              <a:t>    print(</a:t>
            </a:r>
            <a:r>
              <a:rPr lang="en-US" altLang="zh-TW" sz="800" dirty="0" err="1"/>
              <a:t>showcourse</a:t>
            </a:r>
            <a:r>
              <a:rPr lang="en-US" altLang="zh-TW" sz="800" dirty="0"/>
              <a:t>)</a:t>
            </a:r>
          </a:p>
          <a:p>
            <a:r>
              <a:rPr lang="en-US" altLang="zh-TW" sz="800" dirty="0"/>
              <a:t>    print(</a:t>
            </a:r>
            <a:r>
              <a:rPr lang="en-US" altLang="zh-TW" sz="800" dirty="0" err="1"/>
              <a:t>addtime</a:t>
            </a:r>
            <a:r>
              <a:rPr lang="en-US" altLang="zh-TW" sz="800" dirty="0"/>
              <a:t>)</a:t>
            </a:r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showcourse</a:t>
            </a:r>
            <a:r>
              <a:rPr lang="en-US" altLang="zh-TW" sz="800" dirty="0"/>
              <a:t> = </a:t>
            </a:r>
            <a:r>
              <a:rPr lang="en-US" altLang="zh-TW" sz="800" dirty="0" err="1"/>
              <a:t>showcourse</a:t>
            </a:r>
            <a:r>
              <a:rPr lang="en-US" altLang="zh-TW" sz="800" dirty="0"/>
              <a:t> + </a:t>
            </a:r>
            <a:r>
              <a:rPr lang="en-US" altLang="zh-TW" sz="800" dirty="0" err="1"/>
              <a:t>elect_showcourse</a:t>
            </a:r>
            <a:endParaRPr lang="en-US" altLang="zh-TW" sz="800" dirty="0"/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addtime</a:t>
            </a:r>
            <a:r>
              <a:rPr lang="en-US" altLang="zh-TW" sz="800" dirty="0"/>
              <a:t> = </a:t>
            </a:r>
            <a:r>
              <a:rPr lang="en-US" altLang="zh-TW" sz="800" dirty="0" err="1"/>
              <a:t>addtime</a:t>
            </a:r>
            <a:r>
              <a:rPr lang="en-US" altLang="zh-TW" sz="800" dirty="0"/>
              <a:t> + </a:t>
            </a:r>
            <a:r>
              <a:rPr lang="en-US" altLang="zh-TW" sz="800" dirty="0" err="1"/>
              <a:t>elect_addtime</a:t>
            </a:r>
            <a:endParaRPr lang="en-US" altLang="zh-TW" sz="800" dirty="0"/>
          </a:p>
          <a:p>
            <a:r>
              <a:rPr lang="en-US" altLang="zh-TW" sz="800" dirty="0"/>
              <a:t>    </a:t>
            </a:r>
            <a:r>
              <a:rPr lang="en-US" altLang="zh-TW" sz="800" dirty="0" err="1"/>
              <a:t>i</a:t>
            </a:r>
            <a:r>
              <a:rPr lang="en-US" altLang="zh-TW" sz="800" dirty="0"/>
              <a:t>=0</a:t>
            </a:r>
          </a:p>
          <a:p>
            <a:r>
              <a:rPr lang="en-US" altLang="zh-TW" sz="800" dirty="0"/>
              <a:t>    j=0</a:t>
            </a:r>
          </a:p>
          <a:p>
            <a:endParaRPr lang="en-US" altLang="zh-TW" sz="800" dirty="0"/>
          </a:p>
          <a:p>
            <a:endParaRPr lang="en-US" altLang="zh-TW" sz="800" dirty="0"/>
          </a:p>
          <a:p>
            <a:r>
              <a:rPr lang="en-US" altLang="zh-TW" sz="800" dirty="0"/>
              <a:t>    for </a:t>
            </a:r>
            <a:r>
              <a:rPr lang="en-US" altLang="zh-TW" sz="800" dirty="0" err="1"/>
              <a:t>i</a:t>
            </a:r>
            <a:r>
              <a:rPr lang="en-US" altLang="zh-TW" sz="800" dirty="0"/>
              <a:t> in range (</a:t>
            </a:r>
            <a:r>
              <a:rPr lang="en-US" altLang="zh-TW" sz="800" dirty="0" err="1"/>
              <a:t>len</a:t>
            </a:r>
            <a:r>
              <a:rPr lang="en-US" altLang="zh-TW" sz="800" dirty="0"/>
              <a:t>(</a:t>
            </a:r>
            <a:r>
              <a:rPr lang="en-US" altLang="zh-TW" sz="800" dirty="0" err="1"/>
              <a:t>addtime</a:t>
            </a:r>
            <a:r>
              <a:rPr lang="en-US" altLang="zh-TW" sz="800" dirty="0"/>
              <a:t>)):</a:t>
            </a:r>
          </a:p>
          <a:p>
            <a:r>
              <a:rPr lang="en-US" altLang="zh-TW" sz="800" dirty="0"/>
              <a:t>        str1 = </a:t>
            </a:r>
            <a:r>
              <a:rPr lang="en-US" altLang="zh-TW" sz="800" dirty="0" err="1"/>
              <a:t>addtime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</a:t>
            </a:r>
          </a:p>
          <a:p>
            <a:r>
              <a:rPr lang="en-US" altLang="zh-TW" sz="800" dirty="0"/>
              <a:t>        a = str1[0]</a:t>
            </a:r>
          </a:p>
          <a:p>
            <a:r>
              <a:rPr lang="en-US" altLang="zh-TW" sz="800" dirty="0"/>
              <a:t>        b = str1[1:] </a:t>
            </a:r>
          </a:p>
          <a:p>
            <a:r>
              <a:rPr lang="en-US" altLang="zh-TW" sz="800" dirty="0"/>
              <a:t>        list1[int(b)][int(a)]=</a:t>
            </a:r>
            <a:r>
              <a:rPr lang="en-US" altLang="zh-TW" sz="800" dirty="0" err="1"/>
              <a:t>showcourse</a:t>
            </a:r>
            <a:r>
              <a:rPr lang="en-US" altLang="zh-TW" sz="800" dirty="0"/>
              <a:t>[</a:t>
            </a:r>
            <a:r>
              <a:rPr lang="en-US" altLang="zh-TW" sz="800" dirty="0" err="1"/>
              <a:t>i</a:t>
            </a:r>
            <a:r>
              <a:rPr lang="en-US" altLang="zh-TW" sz="800" dirty="0"/>
              <a:t>]</a:t>
            </a:r>
          </a:p>
          <a:p>
            <a:r>
              <a:rPr lang="en-US" altLang="zh-TW" sz="800" dirty="0"/>
              <a:t>    </a:t>
            </a:r>
          </a:p>
          <a:p>
            <a:endParaRPr lang="en-US" altLang="zh-TW" sz="800" dirty="0"/>
          </a:p>
          <a:p>
            <a:endParaRPr lang="en-US" altLang="zh-TW" sz="800" dirty="0"/>
          </a:p>
          <a:p>
            <a:r>
              <a:rPr lang="en-US" altLang="zh-TW" sz="800" dirty="0"/>
              <a:t>    for </a:t>
            </a:r>
            <a:r>
              <a:rPr lang="en-US" altLang="zh-TW" sz="800" dirty="0" err="1"/>
              <a:t>i</a:t>
            </a:r>
            <a:r>
              <a:rPr lang="en-US" altLang="zh-TW" sz="800" dirty="0"/>
              <a:t> in range (</a:t>
            </a:r>
            <a:r>
              <a:rPr lang="en-US" altLang="zh-TW" sz="800" dirty="0" err="1"/>
              <a:t>len</a:t>
            </a:r>
            <a:r>
              <a:rPr lang="en-US" altLang="zh-TW" sz="800" dirty="0"/>
              <a:t>(list1)):</a:t>
            </a:r>
          </a:p>
          <a:p>
            <a:r>
              <a:rPr lang="en-US" altLang="zh-TW" sz="800" dirty="0"/>
              <a:t>        print(list1[</a:t>
            </a:r>
            <a:r>
              <a:rPr lang="en-US" altLang="zh-TW" sz="800" dirty="0" err="1"/>
              <a:t>i</a:t>
            </a:r>
            <a:r>
              <a:rPr lang="en-US" altLang="zh-TW" sz="800" dirty="0"/>
              <a:t>])</a:t>
            </a:r>
            <a:endParaRPr lang="zh-TW" altLang="en-US" sz="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87FBB5-0A3A-4214-BDF8-24445798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23" y="83820"/>
            <a:ext cx="79915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4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0" y="-47181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766906" y="185378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2011431" y="310721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5DC077-AC7F-474B-957A-10D44065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33425"/>
            <a:ext cx="8915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56694" y="1224822"/>
            <a:ext cx="9457388" cy="2856111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21105" y="1633715"/>
            <a:ext cx="622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tx2"/>
                </a:solidFill>
                <a:ea typeface="微软雅黑" panose="020B0503020204020204" pitchFamily="34" charset="-122"/>
              </a:rPr>
              <a:t>感謝聆聽</a:t>
            </a:r>
            <a:endParaRPr lang="zh-CN" altLang="en-US" sz="48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48027" y="2571750"/>
            <a:ext cx="4847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ea typeface="微软雅黑" panose="020B0503020204020204" pitchFamily="34" charset="-122"/>
              </a:rPr>
              <a:t>THANK</a:t>
            </a:r>
            <a:r>
              <a:rPr lang="zh-CN" altLang="en-US" sz="2000" b="1" dirty="0">
                <a:solidFill>
                  <a:schemeClr val="tx2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ea typeface="微软雅黑" panose="020B0503020204020204" pitchFamily="34" charset="-122"/>
              </a:rPr>
              <a:t>YOU</a:t>
            </a:r>
            <a:r>
              <a:rPr lang="zh-CN" altLang="en-US" sz="2000" b="1" dirty="0">
                <a:solidFill>
                  <a:schemeClr val="tx2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ea typeface="微软雅黑" panose="020B0503020204020204" pitchFamily="34" charset="-122"/>
              </a:rPr>
              <a:t>FOR</a:t>
            </a:r>
            <a:r>
              <a:rPr lang="zh-CN" altLang="en-US" sz="2000" b="1" dirty="0">
                <a:solidFill>
                  <a:schemeClr val="tx2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ea typeface="微软雅黑" panose="020B0503020204020204" pitchFamily="34" charset="-122"/>
              </a:rPr>
              <a:t>WATCHING</a:t>
            </a:r>
            <a:endParaRPr lang="zh-CN" altLang="en-US" sz="20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2051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6194" y="1793081"/>
            <a:ext cx="4142565" cy="582137"/>
          </a:xfrm>
          <a:prstGeom prst="rect">
            <a:avLst/>
          </a:prstGeom>
          <a:solidFill>
            <a:srgbClr val="458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3583" y="1819620"/>
            <a:ext cx="384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撰寫程式動機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6194" y="2423681"/>
            <a:ext cx="4142565" cy="5821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3583" y="2443266"/>
            <a:ext cx="384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6194" y="3055484"/>
            <a:ext cx="4142565" cy="5821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3583" y="3068115"/>
            <a:ext cx="384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4125" y="310240"/>
            <a:ext cx="354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tx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4800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3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700" y="479998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撰寫程式動機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19"/>
          <p:cNvSpPr/>
          <p:nvPr/>
        </p:nvSpPr>
        <p:spPr>
          <a:xfrm>
            <a:off x="6021096" y="2055135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動機</a:t>
            </a:r>
            <a:endParaRPr lang="zh-CN" altLang="en-US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20"/>
          <p:cNvSpPr/>
          <p:nvPr/>
        </p:nvSpPr>
        <p:spPr>
          <a:xfrm rot="16200000">
            <a:off x="6395146" y="1878936"/>
            <a:ext cx="324253" cy="28145"/>
          </a:xfrm>
          <a:custGeom>
            <a:avLst/>
            <a:gdLst>
              <a:gd name="connsiteX0" fmla="*/ 0 w 380764"/>
              <a:gd name="connsiteY0" fmla="*/ 16525 h 33050"/>
              <a:gd name="connsiteX1" fmla="*/ 380764 w 380764"/>
              <a:gd name="connsiteY1" fmla="*/ 16525 h 3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63" tIns="7006" rIns="193562" bIns="70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21"/>
          <p:cNvSpPr/>
          <p:nvPr/>
        </p:nvSpPr>
        <p:spPr>
          <a:xfrm>
            <a:off x="6021096" y="658529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kern="1200" dirty="0">
                <a:solidFill>
                  <a:schemeClr val="bg1"/>
                </a:solidFill>
                <a:ea typeface="微软雅黑" panose="020B0503020204020204" pitchFamily="34" charset="-122"/>
              </a:rPr>
              <a:t>1</a:t>
            </a:r>
            <a:endParaRPr lang="zh-CN" altLang="en-US" sz="3200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任意多边形 22"/>
          <p:cNvSpPr/>
          <p:nvPr/>
        </p:nvSpPr>
        <p:spPr>
          <a:xfrm rot="9000000">
            <a:off x="5857651" y="3038051"/>
            <a:ext cx="324253" cy="28145"/>
          </a:xfrm>
          <a:custGeom>
            <a:avLst/>
            <a:gdLst>
              <a:gd name="connsiteX0" fmla="*/ 0 w 380764"/>
              <a:gd name="connsiteY0" fmla="*/ 16525 h 33050"/>
              <a:gd name="connsiteX1" fmla="*/ 380764 w 380764"/>
              <a:gd name="connsiteY1" fmla="*/ 16525 h 3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63" tIns="7006" rIns="193563" bIns="70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23"/>
          <p:cNvSpPr/>
          <p:nvPr/>
        </p:nvSpPr>
        <p:spPr>
          <a:xfrm>
            <a:off x="4899478" y="2920621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2</a:t>
            </a:r>
            <a:endParaRPr lang="zh-CN" altLang="en-US" sz="3200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任意多边形 24"/>
          <p:cNvSpPr/>
          <p:nvPr/>
        </p:nvSpPr>
        <p:spPr>
          <a:xfrm rot="12600000">
            <a:off x="6977950" y="2997910"/>
            <a:ext cx="324253" cy="28145"/>
          </a:xfrm>
          <a:custGeom>
            <a:avLst/>
            <a:gdLst>
              <a:gd name="connsiteX0" fmla="*/ 0 w 380764"/>
              <a:gd name="connsiteY0" fmla="*/ 16525 h 33050"/>
              <a:gd name="connsiteX1" fmla="*/ 380764 w 380764"/>
              <a:gd name="connsiteY1" fmla="*/ 16525 h 3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3563" tIns="7006" rIns="193563" bIns="700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25"/>
          <p:cNvSpPr/>
          <p:nvPr/>
        </p:nvSpPr>
        <p:spPr>
          <a:xfrm>
            <a:off x="7163694" y="2920621"/>
            <a:ext cx="1072353" cy="1072352"/>
          </a:xfrm>
          <a:custGeom>
            <a:avLst/>
            <a:gdLst>
              <a:gd name="connsiteX0" fmla="*/ 0 w 1259243"/>
              <a:gd name="connsiteY0" fmla="*/ 629622 h 1259243"/>
              <a:gd name="connsiteX1" fmla="*/ 629622 w 1259243"/>
              <a:gd name="connsiteY1" fmla="*/ 0 h 1259243"/>
              <a:gd name="connsiteX2" fmla="*/ 1259244 w 1259243"/>
              <a:gd name="connsiteY2" fmla="*/ 629622 h 1259243"/>
              <a:gd name="connsiteX3" fmla="*/ 629622 w 1259243"/>
              <a:gd name="connsiteY3" fmla="*/ 1259244 h 1259243"/>
              <a:gd name="connsiteX4" fmla="*/ 0 w 1259243"/>
              <a:gd name="connsiteY4" fmla="*/ 629622 h 12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242" tIns="221242" rIns="221242" bIns="22124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kern="1200" dirty="0">
                <a:solidFill>
                  <a:schemeClr val="bg1"/>
                </a:solidFill>
                <a:ea typeface="微软雅黑" panose="020B0503020204020204" pitchFamily="34" charset="-122"/>
              </a:rPr>
              <a:t>3</a:t>
            </a:r>
            <a:endParaRPr lang="zh-CN" altLang="en-US" sz="3200" b="1" kern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828" y="139664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3828" y="213345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3828" y="2870262"/>
            <a:ext cx="572405" cy="572405"/>
          </a:xfrm>
          <a:prstGeom prst="rect">
            <a:avLst/>
          </a:prstGeom>
          <a:solidFill>
            <a:srgbClr val="F5C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0155" y="1525585"/>
            <a:ext cx="234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雲端選課必須自己排課</a:t>
            </a:r>
            <a:endParaRPr lang="zh-CN" alt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0156" y="2262395"/>
            <a:ext cx="187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繪出表較容易觀看</a:t>
            </a:r>
            <a:endParaRPr lang="zh-CN" alt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0155" y="2999206"/>
            <a:ext cx="2658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運用所學之</a:t>
            </a:r>
            <a:r>
              <a:rPr lang="en-US" altLang="zh-TW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TW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套件</a:t>
            </a:r>
            <a:endParaRPr lang="zh-CN" alt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0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7134" y="1261533"/>
            <a:ext cx="1517382" cy="31925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6"/>
          <p:cNvCxnSpPr>
            <a:stCxn id="10" idx="3"/>
          </p:cNvCxnSpPr>
          <p:nvPr/>
        </p:nvCxnSpPr>
        <p:spPr>
          <a:xfrm>
            <a:off x="2297135" y="1858419"/>
            <a:ext cx="1517381" cy="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7"/>
          <p:cNvCxnSpPr>
            <a:cxnSpLocks/>
          </p:cNvCxnSpPr>
          <p:nvPr/>
        </p:nvCxnSpPr>
        <p:spPr>
          <a:xfrm flipV="1">
            <a:off x="2297135" y="2874608"/>
            <a:ext cx="1517381" cy="6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8"/>
          <p:cNvCxnSpPr/>
          <p:nvPr/>
        </p:nvCxnSpPr>
        <p:spPr>
          <a:xfrm>
            <a:off x="2304337" y="3891399"/>
            <a:ext cx="1508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2375583" y="2546882"/>
            <a:ext cx="1357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TW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TW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2654215" y="357807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安裝路徑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>
            <a:off x="1" y="1543778"/>
            <a:ext cx="2297134" cy="62928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rgbClr val="287ED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886343" y="1524618"/>
            <a:ext cx="412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898277" y="2555520"/>
            <a:ext cx="412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898277" y="3584608"/>
            <a:ext cx="412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18" name="直接连接符 21"/>
          <p:cNvCxnSpPr/>
          <p:nvPr/>
        </p:nvCxnSpPr>
        <p:spPr>
          <a:xfrm>
            <a:off x="3813315" y="1859019"/>
            <a:ext cx="47168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2"/>
          <p:cNvCxnSpPr/>
          <p:nvPr/>
        </p:nvCxnSpPr>
        <p:spPr>
          <a:xfrm>
            <a:off x="3813315" y="2874608"/>
            <a:ext cx="47168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3"/>
          <p:cNvCxnSpPr/>
          <p:nvPr/>
        </p:nvCxnSpPr>
        <p:spPr>
          <a:xfrm>
            <a:off x="3817517" y="3891399"/>
            <a:ext cx="471688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0"/>
          <p:cNvSpPr txBox="1"/>
          <p:nvPr/>
        </p:nvSpPr>
        <p:spPr bwMode="auto">
          <a:xfrm>
            <a:off x="4193863" y="1301404"/>
            <a:ext cx="3536204" cy="470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1000" dirty="0">
                <a:solidFill>
                  <a:srgbClr val="000000"/>
                </a:solidFill>
              </a:rPr>
              <a:t>下載</a:t>
            </a:r>
            <a:r>
              <a:rPr lang="en-US" altLang="zh-TW" sz="1000" dirty="0">
                <a:solidFill>
                  <a:srgbClr val="000000"/>
                </a:solidFill>
              </a:rPr>
              <a:t>selenium</a:t>
            </a:r>
            <a:r>
              <a:rPr lang="zh-TW" altLang="en-US" sz="1000" dirty="0">
                <a:solidFill>
                  <a:srgbClr val="000000"/>
                </a:solidFill>
              </a:rPr>
              <a:t>  </a:t>
            </a:r>
            <a:r>
              <a:rPr lang="en-US" altLang="zh-TW" sz="1000" dirty="0">
                <a:solidFill>
                  <a:srgbClr val="000000"/>
                </a:solidFill>
                <a:hlinkClick r:id="rId2"/>
              </a:rPr>
              <a:t>https://chromedriver.chromium.org/downloads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6700" y="479998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0"/>
          <p:cNvSpPr txBox="1"/>
          <p:nvPr/>
        </p:nvSpPr>
        <p:spPr bwMode="auto">
          <a:xfrm>
            <a:off x="4193863" y="2353604"/>
            <a:ext cx="3536204" cy="272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1000" dirty="0">
                <a:solidFill>
                  <a:srgbClr val="000000"/>
                </a:solidFill>
              </a:rPr>
              <a:t>點選說明</a:t>
            </a:r>
            <a:r>
              <a:rPr lang="en-US" altLang="zh-TW" sz="1000" dirty="0">
                <a:solidFill>
                  <a:srgbClr val="000000"/>
                </a:solidFill>
              </a:rPr>
              <a:t>-&gt;</a:t>
            </a:r>
            <a:r>
              <a:rPr lang="zh-TW" altLang="en-US" sz="1000" dirty="0">
                <a:solidFill>
                  <a:srgbClr val="000000"/>
                </a:solidFill>
              </a:rPr>
              <a:t>關於</a:t>
            </a:r>
            <a:r>
              <a:rPr lang="en-US" altLang="zh-TW" sz="1000" dirty="0">
                <a:solidFill>
                  <a:srgbClr val="000000"/>
                </a:solidFill>
              </a:rPr>
              <a:t>Google Chrome(G)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48" name="TextBox 40"/>
          <p:cNvSpPr txBox="1"/>
          <p:nvPr/>
        </p:nvSpPr>
        <p:spPr bwMode="auto">
          <a:xfrm>
            <a:off x="4193863" y="3381839"/>
            <a:ext cx="3536204" cy="272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TW" altLang="en-US" sz="1000" dirty="0">
                <a:solidFill>
                  <a:srgbClr val="000000"/>
                </a:solidFill>
              </a:rPr>
              <a:t>安裝至</a:t>
            </a:r>
            <a:r>
              <a:rPr lang="en-US" altLang="zh-TW" sz="1000" dirty="0">
                <a:solidFill>
                  <a:srgbClr val="000000"/>
                </a:solidFill>
              </a:rPr>
              <a:t>C://USERS</a:t>
            </a:r>
            <a:r>
              <a:rPr lang="zh-TW" altLang="en-US" sz="1000" dirty="0">
                <a:solidFill>
                  <a:srgbClr val="000000"/>
                </a:solidFill>
              </a:rPr>
              <a:t>  與</a:t>
            </a:r>
            <a:r>
              <a:rPr lang="en-US" altLang="zh-TW" sz="1000" dirty="0">
                <a:solidFill>
                  <a:srgbClr val="000000"/>
                </a:solidFill>
              </a:rPr>
              <a:t>.</a:t>
            </a:r>
            <a:r>
              <a:rPr lang="en-US" altLang="zh-TW" sz="1000" dirty="0" err="1">
                <a:solidFill>
                  <a:srgbClr val="000000"/>
                </a:solidFill>
              </a:rPr>
              <a:t>ipynb</a:t>
            </a:r>
            <a:r>
              <a:rPr lang="zh-TW" altLang="en-US" sz="1000" dirty="0">
                <a:solidFill>
                  <a:srgbClr val="000000"/>
                </a:solidFill>
              </a:rPr>
              <a:t>檔放在一起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29386" y="941663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473911" y="1067006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25"/>
          <p:cNvCxnSpPr>
            <a:cxnSpLocks/>
          </p:cNvCxnSpPr>
          <p:nvPr/>
        </p:nvCxnSpPr>
        <p:spPr>
          <a:xfrm>
            <a:off x="1625468" y="1519651"/>
            <a:ext cx="0" cy="309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6"/>
          <p:cNvCxnSpPr>
            <a:cxnSpLocks/>
          </p:cNvCxnSpPr>
          <p:nvPr/>
        </p:nvCxnSpPr>
        <p:spPr>
          <a:xfrm>
            <a:off x="266700" y="1828800"/>
            <a:ext cx="3731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9674" y="2137949"/>
            <a:ext cx="3899928" cy="22181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212E426-D2C2-470F-B11F-9B34148F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01" y="479997"/>
            <a:ext cx="5319673" cy="41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1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29386" y="941663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473911" y="1067006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25"/>
          <p:cNvCxnSpPr>
            <a:cxnSpLocks/>
          </p:cNvCxnSpPr>
          <p:nvPr/>
        </p:nvCxnSpPr>
        <p:spPr>
          <a:xfrm>
            <a:off x="1625468" y="1519651"/>
            <a:ext cx="0" cy="309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6"/>
          <p:cNvCxnSpPr>
            <a:cxnSpLocks/>
          </p:cNvCxnSpPr>
          <p:nvPr/>
        </p:nvCxnSpPr>
        <p:spPr>
          <a:xfrm>
            <a:off x="266700" y="1828800"/>
            <a:ext cx="3731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2408B5F6-4FC1-4F94-A6CF-13B76F48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71" y="426658"/>
            <a:ext cx="4920117" cy="448749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7605" y="2137949"/>
            <a:ext cx="3844066" cy="22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9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29386" y="941663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473911" y="1067006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25"/>
          <p:cNvCxnSpPr>
            <a:cxnSpLocks/>
          </p:cNvCxnSpPr>
          <p:nvPr/>
        </p:nvCxnSpPr>
        <p:spPr>
          <a:xfrm>
            <a:off x="1625468" y="1519651"/>
            <a:ext cx="0" cy="309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6"/>
          <p:cNvCxnSpPr>
            <a:cxnSpLocks/>
          </p:cNvCxnSpPr>
          <p:nvPr/>
        </p:nvCxnSpPr>
        <p:spPr>
          <a:xfrm>
            <a:off x="266700" y="1828800"/>
            <a:ext cx="3731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A69756DB-1220-4CAD-9906-E0BCF190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66" y="0"/>
            <a:ext cx="3633421" cy="5143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FBFB6E-79D7-463D-9E45-2D0970F5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8" y="2571749"/>
            <a:ext cx="4450523" cy="213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29386" y="941663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473911" y="1067006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25"/>
          <p:cNvCxnSpPr>
            <a:cxnSpLocks/>
          </p:cNvCxnSpPr>
          <p:nvPr/>
        </p:nvCxnSpPr>
        <p:spPr>
          <a:xfrm>
            <a:off x="1625468" y="1519651"/>
            <a:ext cx="0" cy="309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6"/>
          <p:cNvCxnSpPr>
            <a:cxnSpLocks/>
          </p:cNvCxnSpPr>
          <p:nvPr/>
        </p:nvCxnSpPr>
        <p:spPr>
          <a:xfrm>
            <a:off x="266700" y="1828800"/>
            <a:ext cx="3731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89B025BA-23D2-40E5-816D-E410795E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35" y="479998"/>
            <a:ext cx="4859428" cy="43891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4AB890-DA37-4403-A9DA-A916B66C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06637"/>
            <a:ext cx="8534242" cy="20463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0E697A-2C02-47C0-8C00-0983B0AD3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01" y="2252951"/>
            <a:ext cx="8307397" cy="369639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BD1BA7-F416-4732-B882-67CC841F6757}"/>
              </a:ext>
            </a:extLst>
          </p:cNvPr>
          <p:cNvSpPr txBox="1"/>
          <p:nvPr/>
        </p:nvSpPr>
        <p:spPr>
          <a:xfrm>
            <a:off x="5600700" y="22167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校正上課日期，順便抓選修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1DCAE6-9FFA-4C63-B7D6-3098DADE1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31" y="2158157"/>
            <a:ext cx="5230926" cy="30035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C3E0452-D0C8-446A-A3DC-10DB7CA34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445" y="2108625"/>
            <a:ext cx="3467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66700" y="479998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解說程式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29386" y="941663"/>
            <a:ext cx="792163" cy="576262"/>
          </a:xfrm>
          <a:prstGeom prst="diamond">
            <a:avLst/>
          </a:prstGeom>
          <a:solidFill>
            <a:srgbClr val="287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473911" y="1067006"/>
            <a:ext cx="304892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25"/>
          <p:cNvCxnSpPr>
            <a:cxnSpLocks/>
          </p:cNvCxnSpPr>
          <p:nvPr/>
        </p:nvCxnSpPr>
        <p:spPr>
          <a:xfrm>
            <a:off x="1625468" y="1519651"/>
            <a:ext cx="0" cy="309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6"/>
          <p:cNvCxnSpPr>
            <a:cxnSpLocks/>
          </p:cNvCxnSpPr>
          <p:nvPr/>
        </p:nvCxnSpPr>
        <p:spPr>
          <a:xfrm>
            <a:off x="266700" y="1828800"/>
            <a:ext cx="3731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5AA70731-0BFA-4B32-95FC-E0CB5E61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0"/>
            <a:ext cx="6086475" cy="51435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73B4A7C-455D-44DF-A504-4B243A9B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2" y="1746227"/>
            <a:ext cx="1238250" cy="4667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778669A-3CE5-48DB-AADC-079E797AE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11" y="2712716"/>
            <a:ext cx="752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1003</Words>
  <Application>Microsoft Office PowerPoint</Application>
  <PresentationFormat>如螢幕大小 (16:9)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Century Gothic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cp:keywords/>
  <dc:description/>
  <cp:lastModifiedBy>李柏賢</cp:lastModifiedBy>
  <cp:revision>38</cp:revision>
  <dcterms:created xsi:type="dcterms:W3CDTF">2015-07-01T07:00:42Z</dcterms:created>
  <dcterms:modified xsi:type="dcterms:W3CDTF">2021-01-01T02:52:39Z</dcterms:modified>
  <cp:category/>
</cp:coreProperties>
</file>