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63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4830-45B2-4FAB-982E-9EA564C5BBA4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63FB-4A31-48FE-85D8-BAF3D40299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71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4830-45B2-4FAB-982E-9EA564C5BBA4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63FB-4A31-48FE-85D8-BAF3D40299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81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4830-45B2-4FAB-982E-9EA564C5BBA4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63FB-4A31-48FE-85D8-BAF3D40299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85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4830-45B2-4FAB-982E-9EA564C5BBA4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63FB-4A31-48FE-85D8-BAF3D40299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26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4830-45B2-4FAB-982E-9EA564C5BBA4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63FB-4A31-48FE-85D8-BAF3D40299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18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4830-45B2-4FAB-982E-9EA564C5BBA4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63FB-4A31-48FE-85D8-BAF3D40299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54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4830-45B2-4FAB-982E-9EA564C5BBA4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63FB-4A31-48FE-85D8-BAF3D40299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64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4830-45B2-4FAB-982E-9EA564C5BBA4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63FB-4A31-48FE-85D8-BAF3D40299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69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4830-45B2-4FAB-982E-9EA564C5BBA4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63FB-4A31-48FE-85D8-BAF3D40299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99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4830-45B2-4FAB-982E-9EA564C5BBA4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63FB-4A31-48FE-85D8-BAF3D40299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22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4830-45B2-4FAB-982E-9EA564C5BBA4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63FB-4A31-48FE-85D8-BAF3D40299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90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A4830-45B2-4FAB-982E-9EA564C5BBA4}" type="datetimeFigureOut">
              <a:rPr lang="zh-TW" altLang="en-US" smtClean="0"/>
              <a:t>2020/11/16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63FB-4A31-48FE-85D8-BAF3D40299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01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247650"/>
            <a:ext cx="964882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7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9" y="270933"/>
            <a:ext cx="11446932" cy="64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0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42862"/>
            <a:ext cx="969645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4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18505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1106350" cy="624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6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7" y="222956"/>
            <a:ext cx="11921066" cy="645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2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83" y="852542"/>
            <a:ext cx="11724217" cy="532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5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" y="225462"/>
            <a:ext cx="11270298" cy="617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1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寬螢幕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8</cp:revision>
  <dcterms:created xsi:type="dcterms:W3CDTF">2019-09-23T09:54:55Z</dcterms:created>
  <dcterms:modified xsi:type="dcterms:W3CDTF">2020-11-16T11:10:00Z</dcterms:modified>
</cp:coreProperties>
</file>