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0" r:id="rId3"/>
    <p:sldId id="413" r:id="rId4"/>
    <p:sldId id="409" r:id="rId5"/>
    <p:sldId id="412" r:id="rId6"/>
  </p:sldIdLst>
  <p:sldSz cx="6858000" cy="1219263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3817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74325" y="1625760"/>
            <a:ext cx="5512050" cy="457005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5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74325" y="6330223"/>
            <a:ext cx="5512050" cy="2617858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18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342225" y="1376135"/>
            <a:ext cx="6172200" cy="9748160"/>
          </a:xfrm>
        </p:spPr>
        <p:txBody>
          <a:bodyPr/>
          <a:lstStyle>
            <a:lvl1pPr marL="171450" indent="-1714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514350" indent="-17145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857250" indent="-17145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200150" indent="-17145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1543050" indent="-17145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74325" y="4416435"/>
            <a:ext cx="5512050" cy="1811378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5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674325" y="6330223"/>
            <a:ext cx="5512050" cy="83848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2225" y="1081707"/>
            <a:ext cx="6170175" cy="1254524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42225" y="2649861"/>
            <a:ext cx="6170175" cy="8461633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3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119825" y="6842274"/>
            <a:ext cx="4369950" cy="1363334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3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119825" y="8205608"/>
            <a:ext cx="4369950" cy="1542552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35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2225" y="1081707"/>
            <a:ext cx="6170175" cy="1254524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342225" y="2669063"/>
            <a:ext cx="2911950" cy="8442431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606525" y="2669063"/>
            <a:ext cx="2911950" cy="8442431"/>
          </a:xfrm>
        </p:spPr>
        <p:txBody>
          <a:bodyPr lIns="90000" tIns="46800" rIns="90000" bIns="46800">
            <a:normAutofit/>
          </a:bodyPr>
          <a:lstStyle>
            <a:lvl1pPr marL="171450" indent="-17145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514350" indent="-17145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857250" indent="-17145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200150" indent="-17145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0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05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2225" y="1081707"/>
            <a:ext cx="6170175" cy="1254524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42225" y="2541050"/>
            <a:ext cx="3005100" cy="678467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42225" y="3296325"/>
            <a:ext cx="3005100" cy="7815169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3507609" y="2527767"/>
            <a:ext cx="3005100" cy="678467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3507609" y="3296325"/>
            <a:ext cx="3005100" cy="7815169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2225" y="1081707"/>
            <a:ext cx="6170175" cy="1254524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42186" y="2764921"/>
            <a:ext cx="2943582" cy="8193153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3572100" y="2765072"/>
            <a:ext cx="2940300" cy="81928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5757075" y="1625760"/>
            <a:ext cx="587250" cy="894168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1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14350" y="1625760"/>
            <a:ext cx="5157675" cy="8941680"/>
          </a:xfrm>
        </p:spPr>
        <p:txBody>
          <a:bodyPr vert="eaVert" lIns="46800" tIns="46800" rIns="46800" bIns="46800"/>
          <a:lstStyle>
            <a:lvl1pPr marL="171450" indent="-17145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514350" indent="-17145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857250" indent="-17145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200150" indent="-17145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1543050" indent="-17145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342225" y="1081707"/>
            <a:ext cx="6170175" cy="125452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342225" y="2649861"/>
            <a:ext cx="6170175" cy="8461633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344250" y="11226705"/>
            <a:ext cx="1518750" cy="563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2315250" y="11226705"/>
            <a:ext cx="2227500" cy="563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4993650" y="11226705"/>
            <a:ext cx="1518750" cy="563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3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207135" algn="l"/>
          <a:tab pos="1207135" algn="l"/>
          <a:tab pos="1207135" algn="l"/>
          <a:tab pos="1207135" algn="l"/>
        </a:tabLst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4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5.xml"/><Relationship Id="rId4" Type="http://schemas.openxmlformats.org/officeDocument/2006/relationships/image" Target="../media/image2.svg"/><Relationship Id="rId3" Type="http://schemas.openxmlformats.org/officeDocument/2006/relationships/image" Target="../media/image3.png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6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29444" y="1569328"/>
            <a:ext cx="501098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服务版块 上面的调查问卷图删掉</a:t>
            </a:r>
            <a:endParaRPr lang="zh-CN" altLang="en-US"/>
          </a:p>
          <a:p>
            <a:r>
              <a:rPr lang="zh-CN" altLang="en-US"/>
              <a:t>换成 线上执委工作站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2" name="图片 1" descr="微信图片_20200924161806"/>
          <p:cNvPicPr>
            <a:picLocks noChangeAspect="1"/>
          </p:cNvPicPr>
          <p:nvPr/>
        </p:nvPicPr>
        <p:blipFill>
          <a:blip r:embed="rId1"/>
          <a:srcRect b="47702"/>
          <a:stretch>
            <a:fillRect/>
          </a:stretch>
        </p:blipFill>
        <p:spPr>
          <a:xfrm>
            <a:off x="629285" y="3138805"/>
            <a:ext cx="4646930" cy="52603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31520" y="4298315"/>
            <a:ext cx="4429125" cy="158369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9285" y="9104630"/>
            <a:ext cx="5222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只有注册过的执委可以点击此版块，注册方式是与微信关联（授权手机号码），或者其他方式。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66495" y="892810"/>
            <a:ext cx="4097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点击图片后跳转页面：</a:t>
            </a:r>
            <a:endParaRPr lang="zh-CN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86385" y="1446530"/>
            <a:ext cx="657161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/>
              <a:t>执委姓名               级别          （市级</a:t>
            </a:r>
            <a:r>
              <a:rPr lang="en-US" altLang="zh-CN"/>
              <a:t>/</a:t>
            </a:r>
            <a:r>
              <a:rPr lang="zh-CN" altLang="en-US"/>
              <a:t>县级</a:t>
            </a:r>
            <a:r>
              <a:rPr lang="en-US" altLang="zh-CN"/>
              <a:t>/</a:t>
            </a:r>
            <a:r>
              <a:rPr lang="zh-CN" altLang="en-US"/>
              <a:t>乡</a:t>
            </a:r>
            <a:r>
              <a:rPr lang="zh-CN" altLang="en-US"/>
              <a:t>镇级</a:t>
            </a:r>
            <a:r>
              <a:rPr lang="en-US" altLang="zh-CN"/>
              <a:t>/</a:t>
            </a:r>
            <a:r>
              <a:rPr lang="zh-CN" altLang="en-US"/>
              <a:t>村级）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所属地区：温州市</a:t>
            </a:r>
            <a:endParaRPr lang="zh-CN" altLang="en-US"/>
          </a:p>
          <a:p>
            <a:r>
              <a:rPr lang="zh-CN" altLang="en-US"/>
              <a:t>                  </a:t>
            </a:r>
            <a:r>
              <a:rPr lang="en-US" altLang="zh-CN"/>
              <a:t>XX</a:t>
            </a:r>
            <a:r>
              <a:rPr lang="zh-CN" altLang="en-US"/>
              <a:t>区</a:t>
            </a:r>
            <a:endParaRPr lang="zh-CN" altLang="en-US"/>
          </a:p>
          <a:p>
            <a:r>
              <a:rPr lang="zh-CN" altLang="en-US"/>
              <a:t>                  </a:t>
            </a:r>
            <a:r>
              <a:rPr lang="en-US" altLang="zh-CN"/>
              <a:t>XX</a:t>
            </a:r>
            <a:r>
              <a:rPr lang="zh-CN" altLang="en-US"/>
              <a:t>乡</a:t>
            </a:r>
            <a:r>
              <a:rPr lang="zh-CN" altLang="en-US"/>
              <a:t>镇</a:t>
            </a:r>
            <a:endParaRPr lang="zh-CN" altLang="en-US"/>
          </a:p>
          <a:p>
            <a:r>
              <a:rPr lang="zh-CN" altLang="en-US"/>
              <a:t>                  </a:t>
            </a:r>
            <a:r>
              <a:rPr lang="en-US" altLang="zh-CN"/>
              <a:t>XX</a:t>
            </a:r>
            <a:r>
              <a:rPr lang="zh-CN" altLang="en-US"/>
              <a:t>村</a:t>
            </a:r>
            <a:r>
              <a:rPr lang="zh-CN" altLang="en-US"/>
              <a:t>   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联系妇女群众和家庭情况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  XX</a:t>
            </a:r>
            <a:r>
              <a:rPr lang="zh-CN" altLang="en-US"/>
              <a:t>家庭         家庭颜色                最近走访时间    详情</a:t>
            </a:r>
            <a:endParaRPr lang="zh-CN" altLang="en-US"/>
          </a:p>
          <a:p>
            <a:r>
              <a:rPr lang="en-US" altLang="zh-CN"/>
              <a:t>2</a:t>
            </a:r>
            <a:endParaRPr lang="en-US" altLang="zh-CN"/>
          </a:p>
          <a:p>
            <a:r>
              <a:rPr lang="en-US" altLang="zh-CN"/>
              <a:t>3</a:t>
            </a:r>
            <a:endParaRPr lang="en-US" altLang="zh-CN"/>
          </a:p>
          <a:p>
            <a:r>
              <a:rPr lang="en-US" altLang="zh-CN"/>
              <a:t>4</a:t>
            </a:r>
            <a:endParaRPr lang="en-US" altLang="zh-CN"/>
          </a:p>
          <a:p>
            <a:r>
              <a:rPr lang="en-US" altLang="zh-CN"/>
              <a:t>5</a:t>
            </a:r>
            <a:endParaRPr lang="en-US" altLang="zh-CN"/>
          </a:p>
          <a:p>
            <a:r>
              <a:rPr lang="zh-CN" altLang="en-US"/>
              <a:t>                       </a:t>
            </a:r>
            <a:endParaRPr lang="zh-CN" altLang="en-US" sz="1400"/>
          </a:p>
        </p:txBody>
      </p:sp>
      <p:sp>
        <p:nvSpPr>
          <p:cNvPr id="5" name="矩形 4"/>
          <p:cNvSpPr/>
          <p:nvPr/>
        </p:nvSpPr>
        <p:spPr>
          <a:xfrm>
            <a:off x="1375172" y="1778918"/>
            <a:ext cx="568643" cy="2339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" name="矩形 2"/>
          <p:cNvSpPr/>
          <p:nvPr/>
        </p:nvSpPr>
        <p:spPr>
          <a:xfrm>
            <a:off x="2930287" y="1778918"/>
            <a:ext cx="568643" cy="2339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2930406" y="1778322"/>
            <a:ext cx="646867" cy="132159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577590" y="1410335"/>
            <a:ext cx="1456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可以选择的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283341" y="2604457"/>
            <a:ext cx="646867" cy="132159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2410341" y="3120712"/>
            <a:ext cx="646867" cy="132159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2410341" y="2731457"/>
            <a:ext cx="646867" cy="132159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159125" y="2336800"/>
            <a:ext cx="21043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提供所有的对应的县市区 乡镇 村 可以选择的 下拉式选择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5624830" y="3999230"/>
            <a:ext cx="6985" cy="40957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835525" y="3354070"/>
            <a:ext cx="1844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点击详情出现此</a:t>
            </a:r>
            <a:r>
              <a:rPr lang="en-US" altLang="zh-CN" b="1">
                <a:solidFill>
                  <a:srgbClr val="FF0000"/>
                </a:solidFill>
              </a:rPr>
              <a:t>PPT</a:t>
            </a:r>
            <a:r>
              <a:rPr lang="zh-CN" altLang="en-US" b="1">
                <a:solidFill>
                  <a:srgbClr val="FF0000"/>
                </a:solidFill>
              </a:rPr>
              <a:t>第三页页面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13" name="图片 12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86385" y="6176010"/>
            <a:ext cx="431165" cy="431165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 flipV="1">
            <a:off x="519628" y="6474862"/>
            <a:ext cx="646867" cy="132159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215390" y="6169025"/>
            <a:ext cx="34169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400"/>
              <a:t>设置一个加号，点击加号可以出来 家庭</a:t>
            </a:r>
            <a:r>
              <a:rPr lang="en-US" altLang="zh-CN" sz="1400"/>
              <a:t>2</a:t>
            </a:r>
            <a:endParaRPr lang="en-US" altLang="zh-CN" sz="1400"/>
          </a:p>
          <a:p>
            <a:r>
              <a:rPr lang="zh-CN" altLang="en-US" sz="1400"/>
              <a:t>内容同家庭一；再点加号可以再出一个家庭</a:t>
            </a:r>
            <a:r>
              <a:rPr lang="en-US" altLang="zh-CN" sz="1400"/>
              <a:t>3</a:t>
            </a:r>
            <a:r>
              <a:rPr lang="zh-CN" altLang="en-US" sz="1400"/>
              <a:t>，以此类推</a:t>
            </a:r>
            <a:r>
              <a:rPr lang="en-US" altLang="zh-CN" sz="1400"/>
              <a:t>  </a:t>
            </a:r>
            <a:endParaRPr lang="en-US" altLang="zh-CN" sz="1400"/>
          </a:p>
        </p:txBody>
      </p:sp>
      <p:sp>
        <p:nvSpPr>
          <p:cNvPr id="16" name="文本框 15"/>
          <p:cNvSpPr txBox="1"/>
          <p:nvPr/>
        </p:nvSpPr>
        <p:spPr>
          <a:xfrm>
            <a:off x="2201545" y="4970145"/>
            <a:ext cx="2104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提供五种颜色 可以选择的 下拉式选择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2920365" y="4560570"/>
            <a:ext cx="6985" cy="40957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6266" y="970404"/>
            <a:ext cx="48863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400"/>
              <a:t>共联系</a:t>
            </a:r>
            <a:r>
              <a:rPr lang="en-US" altLang="zh-CN" sz="1400"/>
              <a:t>XX</a:t>
            </a:r>
            <a:r>
              <a:rPr lang="zh-CN" altLang="en-US" sz="1400"/>
              <a:t>户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家庭</a:t>
            </a:r>
            <a:r>
              <a:rPr lang="en-US" altLang="zh-CN" sz="1400"/>
              <a:t>1</a:t>
            </a:r>
            <a:endParaRPr lang="en-US" altLang="zh-CN" sz="1400"/>
          </a:p>
          <a:p>
            <a:endParaRPr lang="zh-CN" altLang="en-US" sz="1400"/>
          </a:p>
          <a:p>
            <a:r>
              <a:rPr lang="zh-CN" altLang="en-US" sz="1400"/>
              <a:t>姓名                住址                             联系电话                   </a:t>
            </a:r>
            <a:endParaRPr lang="zh-CN" altLang="en-US" sz="1400"/>
          </a:p>
          <a:p>
            <a:endParaRPr lang="zh-CN" altLang="en-US" sz="1400"/>
          </a:p>
        </p:txBody>
      </p:sp>
      <p:sp>
        <p:nvSpPr>
          <p:cNvPr id="5" name="矩形 4"/>
          <p:cNvSpPr/>
          <p:nvPr/>
        </p:nvSpPr>
        <p:spPr>
          <a:xfrm>
            <a:off x="346472" y="2128168"/>
            <a:ext cx="568643" cy="2339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" name="矩形 5"/>
          <p:cNvSpPr/>
          <p:nvPr/>
        </p:nvSpPr>
        <p:spPr>
          <a:xfrm>
            <a:off x="1184434" y="2128009"/>
            <a:ext cx="958691" cy="2571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7" name="矩形 6"/>
          <p:cNvSpPr/>
          <p:nvPr/>
        </p:nvSpPr>
        <p:spPr>
          <a:xfrm>
            <a:off x="2478167" y="2128009"/>
            <a:ext cx="1020842" cy="22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9" name="文本框 8"/>
          <p:cNvSpPr txBox="1"/>
          <p:nvPr/>
        </p:nvSpPr>
        <p:spPr>
          <a:xfrm>
            <a:off x="286464" y="2804165"/>
            <a:ext cx="8940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400">
                <a:sym typeface="+mn-ea"/>
              </a:rPr>
              <a:t>家庭颜色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1114425" y="2612712"/>
            <a:ext cx="249674" cy="2321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" name="矩形 14"/>
          <p:cNvSpPr/>
          <p:nvPr/>
        </p:nvSpPr>
        <p:spPr>
          <a:xfrm>
            <a:off x="1355884" y="2612712"/>
            <a:ext cx="265033" cy="2336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" name="矩形 15"/>
          <p:cNvSpPr/>
          <p:nvPr/>
        </p:nvSpPr>
        <p:spPr>
          <a:xfrm>
            <a:off x="1620917" y="2612712"/>
            <a:ext cx="280392" cy="2336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" name="矩形 16"/>
          <p:cNvSpPr/>
          <p:nvPr/>
        </p:nvSpPr>
        <p:spPr>
          <a:xfrm>
            <a:off x="1901309" y="2612712"/>
            <a:ext cx="288250" cy="2400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" name="矩形 17"/>
          <p:cNvSpPr/>
          <p:nvPr/>
        </p:nvSpPr>
        <p:spPr>
          <a:xfrm>
            <a:off x="2197418" y="2612712"/>
            <a:ext cx="335399" cy="2400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" name="矩形 21"/>
          <p:cNvSpPr/>
          <p:nvPr/>
        </p:nvSpPr>
        <p:spPr>
          <a:xfrm>
            <a:off x="1114425" y="2931681"/>
            <a:ext cx="230029" cy="2550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" name="矩形 22"/>
          <p:cNvSpPr/>
          <p:nvPr/>
        </p:nvSpPr>
        <p:spPr>
          <a:xfrm>
            <a:off x="1355884" y="2931681"/>
            <a:ext cx="265033" cy="2553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" name="矩形 23"/>
          <p:cNvSpPr/>
          <p:nvPr/>
        </p:nvSpPr>
        <p:spPr>
          <a:xfrm>
            <a:off x="1620917" y="2931681"/>
            <a:ext cx="280392" cy="2553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" name="矩形 24"/>
          <p:cNvSpPr/>
          <p:nvPr/>
        </p:nvSpPr>
        <p:spPr>
          <a:xfrm>
            <a:off x="1901309" y="2931324"/>
            <a:ext cx="288250" cy="2557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" name="矩形 25"/>
          <p:cNvSpPr/>
          <p:nvPr/>
        </p:nvSpPr>
        <p:spPr>
          <a:xfrm>
            <a:off x="2197418" y="2931324"/>
            <a:ext cx="335399" cy="2557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" name="文本框 27"/>
          <p:cNvSpPr txBox="1"/>
          <p:nvPr/>
        </p:nvSpPr>
        <p:spPr>
          <a:xfrm>
            <a:off x="35243" y="119266"/>
            <a:ext cx="229921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执委：</a:t>
            </a:r>
            <a:r>
              <a:rPr lang="en-US" altLang="zh-CN" sz="1400"/>
              <a:t>XXX</a:t>
            </a:r>
            <a:endParaRPr lang="en-US" altLang="zh-CN" sz="1400"/>
          </a:p>
        </p:txBody>
      </p:sp>
      <p:sp>
        <p:nvSpPr>
          <p:cNvPr id="29" name="文本框 28"/>
          <p:cNvSpPr txBox="1"/>
          <p:nvPr/>
        </p:nvSpPr>
        <p:spPr>
          <a:xfrm>
            <a:off x="286385" y="3288665"/>
            <a:ext cx="1179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家庭详情</a:t>
            </a:r>
            <a:endParaRPr lang="zh-CN" altLang="en-US" sz="1400"/>
          </a:p>
        </p:txBody>
      </p:sp>
      <p:sp>
        <p:nvSpPr>
          <p:cNvPr id="30" name="矩形 29"/>
          <p:cNvSpPr/>
          <p:nvPr/>
        </p:nvSpPr>
        <p:spPr>
          <a:xfrm>
            <a:off x="335042" y="3542472"/>
            <a:ext cx="3374350" cy="5300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1387673" y="1052557"/>
            <a:ext cx="646867" cy="132159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2334379" y="766767"/>
            <a:ext cx="24081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此处</a:t>
            </a:r>
            <a:r>
              <a:rPr lang="en-US" altLang="zh-CN" sz="1400"/>
              <a:t>XX</a:t>
            </a:r>
            <a:r>
              <a:rPr lang="zh-CN" altLang="en-US" sz="1400"/>
              <a:t>户，应随着录入的数量变化</a:t>
            </a:r>
            <a:endParaRPr lang="zh-CN" altLang="en-US" sz="1400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2767846" y="2612712"/>
            <a:ext cx="646867" cy="132159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561239" y="2331368"/>
            <a:ext cx="22906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此处的颜色应是模板中设置好的</a:t>
            </a:r>
            <a:endParaRPr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3561159" y="2852742"/>
            <a:ext cx="278963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要实现执委在对应的颜色下面可以勾选的功能</a:t>
            </a:r>
            <a:endParaRPr lang="zh-CN" altLang="en-US" sz="1400"/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2767846" y="2955612"/>
            <a:ext cx="646867" cy="132159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3782258" y="3642127"/>
            <a:ext cx="646867" cy="132159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527709" y="3542472"/>
            <a:ext cx="172200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最好不要设置字数限制</a:t>
            </a:r>
            <a:endParaRPr lang="zh-CN" altLang="en-US" sz="1400"/>
          </a:p>
        </p:txBody>
      </p:sp>
      <p:sp>
        <p:nvSpPr>
          <p:cNvPr id="39" name="文本框 38"/>
          <p:cNvSpPr txBox="1"/>
          <p:nvPr/>
        </p:nvSpPr>
        <p:spPr>
          <a:xfrm>
            <a:off x="346829" y="4132506"/>
            <a:ext cx="158984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走访时间：</a:t>
            </a:r>
            <a:endParaRPr lang="zh-CN" altLang="en-US" sz="1400"/>
          </a:p>
        </p:txBody>
      </p:sp>
      <p:sp>
        <p:nvSpPr>
          <p:cNvPr id="40" name="矩形 39"/>
          <p:cNvSpPr/>
          <p:nvPr/>
        </p:nvSpPr>
        <p:spPr>
          <a:xfrm>
            <a:off x="335280" y="4439285"/>
            <a:ext cx="1699260" cy="3282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pic>
        <p:nvPicPr>
          <p:cNvPr id="2" name="图片 1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322570" y="6921500"/>
            <a:ext cx="431165" cy="431165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V="1">
            <a:off x="4632523" y="7220352"/>
            <a:ext cx="646867" cy="132159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215390" y="7064375"/>
            <a:ext cx="34169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400"/>
              <a:t>设置一个加号，点击加号可以出来 家庭</a:t>
            </a:r>
            <a:r>
              <a:rPr lang="en-US" altLang="zh-CN" sz="1400"/>
              <a:t>2</a:t>
            </a:r>
            <a:endParaRPr lang="en-US" altLang="zh-CN" sz="1400"/>
          </a:p>
          <a:p>
            <a:r>
              <a:rPr lang="zh-CN" altLang="en-US" sz="1400"/>
              <a:t>内容同家庭一；再点加号可以再出一个家庭</a:t>
            </a:r>
            <a:r>
              <a:rPr lang="en-US" altLang="zh-CN" sz="1400"/>
              <a:t>3</a:t>
            </a:r>
            <a:r>
              <a:rPr lang="zh-CN" altLang="en-US" sz="1400"/>
              <a:t>，以此类推</a:t>
            </a:r>
            <a:r>
              <a:rPr lang="en-US" altLang="zh-CN" sz="1400"/>
              <a:t>  </a:t>
            </a:r>
            <a:endParaRPr lang="en-US" altLang="zh-CN" sz="1400"/>
          </a:p>
        </p:txBody>
      </p:sp>
      <p:pic>
        <p:nvPicPr>
          <p:cNvPr id="10" name="图片 9" descr="resour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0520" y="2901315"/>
            <a:ext cx="316230" cy="31623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86385" y="5260340"/>
            <a:ext cx="1699260" cy="3282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" name="文本框 11"/>
          <p:cNvSpPr txBox="1"/>
          <p:nvPr/>
        </p:nvSpPr>
        <p:spPr>
          <a:xfrm>
            <a:off x="311269" y="4953561"/>
            <a:ext cx="158984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走访详情：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311904" y="5742231"/>
            <a:ext cx="158984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走访照片：</a:t>
            </a:r>
            <a:endParaRPr lang="zh-CN" altLang="en-US" sz="1400"/>
          </a:p>
        </p:txBody>
      </p:sp>
      <p:sp>
        <p:nvSpPr>
          <p:cNvPr id="19" name="矩形 18"/>
          <p:cNvSpPr/>
          <p:nvPr/>
        </p:nvSpPr>
        <p:spPr>
          <a:xfrm>
            <a:off x="311785" y="6059805"/>
            <a:ext cx="1699260" cy="3282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" name="矩形 19"/>
          <p:cNvSpPr/>
          <p:nvPr/>
        </p:nvSpPr>
        <p:spPr>
          <a:xfrm>
            <a:off x="106680" y="4380865"/>
            <a:ext cx="2816225" cy="217678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3215203" y="6387867"/>
            <a:ext cx="646867" cy="132159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096385" y="6245860"/>
            <a:ext cx="431165" cy="431165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3499485" y="5742305"/>
            <a:ext cx="34340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 sz="1600">
                <a:sym typeface="+mn-ea"/>
              </a:rPr>
              <a:t>设置一个加号，点击加号可以再出来</a:t>
            </a:r>
            <a:endParaRPr lang="zh-CN" altLang="zh-CN" sz="1600">
              <a:sym typeface="+mn-ea"/>
            </a:endParaRPr>
          </a:p>
          <a:p>
            <a:r>
              <a:rPr lang="zh-CN" altLang="zh-CN" sz="1600">
                <a:sym typeface="+mn-ea"/>
              </a:rPr>
              <a:t>走访时间、走访详情、走访照片</a:t>
            </a:r>
            <a:endParaRPr lang="zh-CN" altLang="zh-CN" sz="1600"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16890" y="816610"/>
            <a:ext cx="56673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后台：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按颜色设置热力图，一共五个热力图。</a:t>
            </a:r>
            <a:endParaRPr lang="zh-CN" altLang="en-US"/>
          </a:p>
        </p:txBody>
      </p:sp>
      <p:pic>
        <p:nvPicPr>
          <p:cNvPr id="3" name="图片 2" descr="微信截图_2020092409463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21555" y="697865"/>
            <a:ext cx="1857375" cy="11525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32740" y="2995930"/>
            <a:ext cx="59169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第一个热力图红色，图形为温州市地图，图内按地图区域标注</a:t>
            </a:r>
            <a:r>
              <a:rPr lang="en-US" altLang="zh-CN"/>
              <a:t>12</a:t>
            </a:r>
            <a:r>
              <a:rPr lang="zh-CN" altLang="en-US"/>
              <a:t>个县市区（注意有龙港市），每个县市区可显示该地红色家庭多少户（鼠标点到这个县市区名字，就可以看见数字），图上按红色的深浅显示，多的地方深红色，少的地方浅红色，以此过度。以此类推，共五个。</a:t>
            </a:r>
            <a:endParaRPr lang="zh-CN" altLang="en-US"/>
          </a:p>
        </p:txBody>
      </p:sp>
      <p:pic>
        <p:nvPicPr>
          <p:cNvPr id="5" name="图片 4" descr="微信截图_202009240952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" y="4779010"/>
            <a:ext cx="3019425" cy="480060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1155263" y="4930542"/>
            <a:ext cx="646867" cy="132159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802130" y="4779010"/>
            <a:ext cx="2607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红色家庭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5735" y="9952990"/>
            <a:ext cx="58699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另外，设置一个导出功能，可能以表格的形式导出每个地区家庭的情况汇总。该功能权限为各相对县市区和市妇联组宣部。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PLACING_PICTURE_USER_VIEWPORT" val="{&quot;height&quot;:1815,&quot;width&quot;:2925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843</Words>
  <Application>WPS 演示</Application>
  <PresentationFormat>宽屏</PresentationFormat>
  <Paragraphs>80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Times New Roman</vt:lpstr>
      <vt:lpstr>方正小标宋简体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金炤辰</cp:lastModifiedBy>
  <cp:revision>180</cp:revision>
  <dcterms:created xsi:type="dcterms:W3CDTF">2019-06-19T02:08:00Z</dcterms:created>
  <dcterms:modified xsi:type="dcterms:W3CDTF">2020-09-25T08:47:00Z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