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C91B1-016E-4E0F-8883-D94A4535C8C1}" type="datetimeFigureOut">
              <a:rPr lang="en-IN" smtClean="0"/>
              <a:t>16-07-2024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EF99A-8462-4D7B-95F9-DC6683EDD0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3154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C91B1-016E-4E0F-8883-D94A4535C8C1}" type="datetimeFigureOut">
              <a:rPr lang="en-IN" smtClean="0"/>
              <a:t>16-07-2024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EF99A-8462-4D7B-95F9-DC6683EDD0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6415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C91B1-016E-4E0F-8883-D94A4535C8C1}" type="datetimeFigureOut">
              <a:rPr lang="en-IN" smtClean="0"/>
              <a:t>16-07-2024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EF99A-8462-4D7B-95F9-DC6683EDD0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1782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C91B1-016E-4E0F-8883-D94A4535C8C1}" type="datetimeFigureOut">
              <a:rPr lang="en-IN" smtClean="0"/>
              <a:t>16-07-2024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EF99A-8462-4D7B-95F9-DC6683EDD0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2166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C91B1-016E-4E0F-8883-D94A4535C8C1}" type="datetimeFigureOut">
              <a:rPr lang="en-IN" smtClean="0"/>
              <a:t>16-07-2024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EF99A-8462-4D7B-95F9-DC6683EDD0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8030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C91B1-016E-4E0F-8883-D94A4535C8C1}" type="datetimeFigureOut">
              <a:rPr lang="en-IN" smtClean="0"/>
              <a:t>16-07-2024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EF99A-8462-4D7B-95F9-DC6683EDD0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7189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C91B1-016E-4E0F-8883-D94A4535C8C1}" type="datetimeFigureOut">
              <a:rPr lang="en-IN" smtClean="0"/>
              <a:t>16-07-2024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EF99A-8462-4D7B-95F9-DC6683EDD0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5352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C91B1-016E-4E0F-8883-D94A4535C8C1}" type="datetimeFigureOut">
              <a:rPr lang="en-IN" smtClean="0"/>
              <a:t>16-07-2024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EF99A-8462-4D7B-95F9-DC6683EDD0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0723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C91B1-016E-4E0F-8883-D94A4535C8C1}" type="datetimeFigureOut">
              <a:rPr lang="en-IN" smtClean="0"/>
              <a:t>16-07-2024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EF99A-8462-4D7B-95F9-DC6683EDD0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7119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C91B1-016E-4E0F-8883-D94A4535C8C1}" type="datetimeFigureOut">
              <a:rPr lang="en-IN" smtClean="0"/>
              <a:t>16-07-2024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EF99A-8462-4D7B-95F9-DC6683EDD0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9264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C91B1-016E-4E0F-8883-D94A4535C8C1}" type="datetimeFigureOut">
              <a:rPr lang="en-IN" smtClean="0"/>
              <a:t>16-07-2024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EF99A-8462-4D7B-95F9-DC6683EDD0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248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8C91B1-016E-4E0F-8883-D94A4535C8C1}" type="datetimeFigureOut">
              <a:rPr lang="en-IN" smtClean="0"/>
              <a:t>16-07-2024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EF99A-8462-4D7B-95F9-DC6683EDD0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1733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Project on </a:t>
            </a:r>
            <a:r>
              <a:rPr lang="en-US" b="1" dirty="0" err="1" smtClean="0"/>
              <a:t>i</a:t>
            </a:r>
            <a:r>
              <a:rPr lang="en-IN" b="1" dirty="0" smtClean="0"/>
              <a:t>Phone Purchase Prediction using KNN</a:t>
            </a:r>
            <a:endParaRPr lang="en-IN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710544"/>
            <a:ext cx="9144000" cy="979055"/>
          </a:xfrm>
        </p:spPr>
        <p:txBody>
          <a:bodyPr/>
          <a:lstStyle/>
          <a:p>
            <a:pPr algn="l"/>
            <a:r>
              <a:rPr lang="en-US" dirty="0" smtClean="0"/>
              <a:t>Presented By</a:t>
            </a:r>
          </a:p>
          <a:p>
            <a:pPr algn="l"/>
            <a:r>
              <a:rPr lang="en-US" dirty="0" smtClean="0"/>
              <a:t>Ms. </a:t>
            </a:r>
            <a:r>
              <a:rPr lang="en-US" dirty="0" err="1" smtClean="0"/>
              <a:t>Trupti</a:t>
            </a:r>
            <a:r>
              <a:rPr lang="en-US" dirty="0" smtClean="0"/>
              <a:t> </a:t>
            </a:r>
            <a:r>
              <a:rPr lang="en-US" dirty="0" err="1" smtClean="0"/>
              <a:t>Sultane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91879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1.Objective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Objective: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To predict whether a customer will purchase an iPhone based on their gender, age, and salary.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Key Questions:</a:t>
            </a:r>
            <a:endParaRPr lang="en-US" dirty="0" smtClean="0"/>
          </a:p>
          <a:p>
            <a:r>
              <a:rPr lang="en-US" dirty="0" smtClean="0"/>
              <a:t>Can we accurately predict iPhone purchases using demographic data?</a:t>
            </a:r>
          </a:p>
          <a:p>
            <a:r>
              <a:rPr lang="en-US" dirty="0" smtClean="0"/>
              <a:t>What are the most important factors influencing iPhone purchase decisions?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67753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2.Solution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Machine Learning Approach:</a:t>
            </a:r>
            <a:endParaRPr lang="en-US" dirty="0" smtClean="0"/>
          </a:p>
          <a:p>
            <a:r>
              <a:rPr lang="en-US" sz="2400" b="1" dirty="0" smtClean="0"/>
              <a:t>Data Collection:</a:t>
            </a:r>
            <a:r>
              <a:rPr lang="en-US" sz="2400" dirty="0" smtClean="0"/>
              <a:t> </a:t>
            </a:r>
            <a:r>
              <a:rPr lang="en-US" sz="2000" dirty="0" smtClean="0"/>
              <a:t>Gathered customer data including gender, age, and salary.</a:t>
            </a:r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400" b="1" dirty="0" smtClean="0"/>
              <a:t>Data Preprocessing:</a:t>
            </a:r>
            <a:endParaRPr lang="en-US" sz="2400" dirty="0" smtClean="0"/>
          </a:p>
          <a:p>
            <a:pPr lvl="1"/>
            <a:r>
              <a:rPr lang="en-US" sz="2000" dirty="0" smtClean="0"/>
              <a:t>Encoded categorical data (Gender).</a:t>
            </a:r>
          </a:p>
          <a:p>
            <a:pPr lvl="1"/>
            <a:r>
              <a:rPr lang="en-US" sz="2000" dirty="0" smtClean="0"/>
              <a:t>Standardized numerical features (Age, Salary).</a:t>
            </a:r>
          </a:p>
          <a:p>
            <a:pPr lvl="1"/>
            <a:r>
              <a:rPr lang="en-US" sz="2000" dirty="0" smtClean="0"/>
              <a:t>Split the dataset into training and testing sets.</a:t>
            </a:r>
          </a:p>
          <a:p>
            <a:pPr marL="457200" lvl="1" indent="0">
              <a:buNone/>
            </a:pPr>
            <a:endParaRPr lang="en-US" sz="2000" dirty="0" smtClean="0"/>
          </a:p>
          <a:p>
            <a:r>
              <a:rPr lang="en-US" sz="2400" b="1" dirty="0" smtClean="0"/>
              <a:t>Model Selection</a:t>
            </a:r>
            <a:r>
              <a:rPr lang="en-US" sz="2400" b="1" dirty="0" smtClean="0"/>
              <a:t>:</a:t>
            </a:r>
            <a:endParaRPr lang="en-US" sz="2400" dirty="0" smtClean="0"/>
          </a:p>
          <a:p>
            <a:pPr lvl="1"/>
            <a:r>
              <a:rPr lang="en-US" sz="2000" dirty="0" smtClean="0"/>
              <a:t>Implemented Logistic Regression for classification.</a:t>
            </a:r>
          </a:p>
          <a:p>
            <a:pPr lvl="1"/>
            <a:r>
              <a:rPr lang="en-US" sz="2000" dirty="0" smtClean="0"/>
              <a:t>Evaluated model performance using accuracy, confusion matrix, and classification report.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0540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40145"/>
            <a:ext cx="10515600" cy="62807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Exploratory Data Analysis:</a:t>
            </a:r>
            <a:endParaRPr lang="en-US" dirty="0" smtClean="0"/>
          </a:p>
          <a:p>
            <a:r>
              <a:rPr lang="en-US" sz="2400" b="1" dirty="0" smtClean="0"/>
              <a:t>Gender Distribution:</a:t>
            </a:r>
            <a:r>
              <a:rPr lang="en-US" sz="2400" dirty="0" smtClean="0"/>
              <a:t> </a:t>
            </a:r>
            <a:r>
              <a:rPr lang="en-US" sz="2000" dirty="0" smtClean="0"/>
              <a:t>Visualized the distribution of customers by gender.</a:t>
            </a:r>
          </a:p>
          <a:p>
            <a:r>
              <a:rPr lang="en-US" sz="2400" b="1" dirty="0" smtClean="0"/>
              <a:t>Age Distribution:</a:t>
            </a:r>
            <a:r>
              <a:rPr lang="en-US" sz="2400" dirty="0" smtClean="0"/>
              <a:t> </a:t>
            </a:r>
            <a:r>
              <a:rPr lang="en-US" sz="1800" dirty="0" smtClean="0"/>
              <a:t>Analyzed the age distribution of customers.</a:t>
            </a:r>
          </a:p>
          <a:p>
            <a:r>
              <a:rPr lang="en-US" sz="2400" b="1" dirty="0" smtClean="0"/>
              <a:t>Salary Distribution:</a:t>
            </a:r>
            <a:r>
              <a:rPr lang="en-US" sz="2400" dirty="0" smtClean="0"/>
              <a:t> </a:t>
            </a:r>
            <a:r>
              <a:rPr lang="en-US" sz="2000" dirty="0" smtClean="0"/>
              <a:t>Examined the salary distribution among customers</a:t>
            </a:r>
            <a:r>
              <a:rPr lang="en-US" sz="2400" dirty="0" smtClean="0"/>
              <a:t>.</a:t>
            </a:r>
          </a:p>
          <a:p>
            <a:r>
              <a:rPr lang="en-US" sz="2400" b="1" dirty="0" smtClean="0"/>
              <a:t>Correlation Analysis:</a:t>
            </a:r>
            <a:r>
              <a:rPr lang="en-US" sz="2400" dirty="0" smtClean="0"/>
              <a:t> </a:t>
            </a:r>
            <a:r>
              <a:rPr lang="en-US" sz="2000" dirty="0" smtClean="0"/>
              <a:t>Checked correlations between features and the target variable.</a:t>
            </a: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b="1" dirty="0" smtClean="0"/>
              <a:t>Model Evaluation:</a:t>
            </a:r>
            <a:endParaRPr lang="en-US" dirty="0" smtClean="0"/>
          </a:p>
          <a:p>
            <a:r>
              <a:rPr lang="en-US" sz="2400" b="1" dirty="0" smtClean="0"/>
              <a:t>Accuracy:</a:t>
            </a:r>
            <a:r>
              <a:rPr lang="en-US" sz="2400" dirty="0" smtClean="0"/>
              <a:t> </a:t>
            </a:r>
            <a:r>
              <a:rPr lang="en-US" sz="2000" dirty="0" smtClean="0"/>
              <a:t>87%</a:t>
            </a:r>
          </a:p>
          <a:p>
            <a:r>
              <a:rPr lang="en-US" sz="2400" b="1" dirty="0" smtClean="0"/>
              <a:t>Confusion Matrix:</a:t>
            </a:r>
            <a:endParaRPr lang="en-US" sz="2400" dirty="0" smtClean="0"/>
          </a:p>
          <a:p>
            <a:pPr lvl="1"/>
            <a:r>
              <a:rPr lang="en-US" sz="2000" dirty="0" smtClean="0"/>
              <a:t>True Positives: 45</a:t>
            </a:r>
          </a:p>
          <a:p>
            <a:pPr lvl="1"/>
            <a:r>
              <a:rPr lang="en-US" sz="2000" dirty="0" smtClean="0"/>
              <a:t>True Negatives: 50</a:t>
            </a:r>
          </a:p>
          <a:p>
            <a:pPr lvl="1"/>
            <a:r>
              <a:rPr lang="en-US" sz="2000" dirty="0" smtClean="0"/>
              <a:t>False Positives: 5</a:t>
            </a:r>
          </a:p>
          <a:p>
            <a:pPr lvl="1"/>
            <a:r>
              <a:rPr lang="en-US" sz="2000" dirty="0" smtClean="0"/>
              <a:t>False Negatives: 10</a:t>
            </a:r>
          </a:p>
          <a:p>
            <a:r>
              <a:rPr lang="en-US" sz="2400" b="1" dirty="0" smtClean="0"/>
              <a:t>Classification Report:</a:t>
            </a:r>
            <a:r>
              <a:rPr lang="en-US" sz="2400" dirty="0" smtClean="0"/>
              <a:t> </a:t>
            </a:r>
            <a:r>
              <a:rPr lang="en-US" sz="2000" dirty="0" smtClean="0"/>
              <a:t>Precision, recall, and F1-score for each class.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391381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3.Business Impact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Benefits: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sz="2400" b="1" dirty="0" smtClean="0"/>
              <a:t>Targeted Marketing:</a:t>
            </a:r>
            <a:r>
              <a:rPr lang="en-US" sz="2400" dirty="0" smtClean="0"/>
              <a:t> Allows for more focused marketing strategies, reducing costs and improving conversion rates.</a:t>
            </a:r>
          </a:p>
          <a:p>
            <a:r>
              <a:rPr lang="en-US" sz="2400" b="1" dirty="0" smtClean="0"/>
              <a:t>Inventory Management:</a:t>
            </a:r>
            <a:r>
              <a:rPr lang="en-US" sz="2400" dirty="0" smtClean="0"/>
              <a:t> Helps in predicting demand, optimizing inventory levels, and reducing overstock situations.</a:t>
            </a:r>
          </a:p>
          <a:p>
            <a:r>
              <a:rPr lang="en-US" sz="2400" b="1" dirty="0" smtClean="0"/>
              <a:t>Customer Insights:</a:t>
            </a:r>
            <a:r>
              <a:rPr lang="en-US" sz="2400" dirty="0" smtClean="0"/>
              <a:t> Provides deeper insights into customer behavior and preferences, aiding in product development and customer relationship management.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2363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50982"/>
            <a:ext cx="10515600" cy="58259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Implementation:</a:t>
            </a:r>
            <a:endParaRPr lang="en-US" dirty="0" smtClean="0"/>
          </a:p>
          <a:p>
            <a:r>
              <a:rPr lang="en-US" sz="2400" dirty="0" smtClean="0"/>
              <a:t>Integrate the predictive model into the store's CRM system.</a:t>
            </a:r>
          </a:p>
          <a:p>
            <a:r>
              <a:rPr lang="en-US" sz="2400" dirty="0" smtClean="0"/>
              <a:t>Use predictions to tailor marketing campaigns and promotions.</a:t>
            </a:r>
          </a:p>
          <a:p>
            <a:r>
              <a:rPr lang="en-US" sz="2400" dirty="0" smtClean="0"/>
              <a:t>Continuously update and retrain the model with new data to improve accuracy and adapt to changing customer behaviors.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Conclusion:</a:t>
            </a:r>
            <a:endParaRPr lang="en-US" dirty="0" smtClean="0"/>
          </a:p>
          <a:p>
            <a:r>
              <a:rPr lang="en-US" sz="2400" dirty="0" smtClean="0"/>
              <a:t>The predictive model offers a reliable way to anticipate customer purchases, enabling more efficient and effective business strategies.</a:t>
            </a:r>
          </a:p>
          <a:p>
            <a:r>
              <a:rPr lang="en-US" sz="2400" dirty="0" smtClean="0"/>
              <a:t>Further refinement and testing will enhance the model's accuracy and utility.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008488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303</Words>
  <Application>Microsoft Office PowerPoint</Application>
  <PresentationFormat>Widescreen</PresentationFormat>
  <Paragraphs>49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Project on iPhone Purchase Prediction using KNN</vt:lpstr>
      <vt:lpstr>1.Objective</vt:lpstr>
      <vt:lpstr>2.Solution</vt:lpstr>
      <vt:lpstr>PowerPoint Presentation</vt:lpstr>
      <vt:lpstr>3.Business Impact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on iPhone Purchase Prediction using KNN</dc:title>
  <dc:creator>Kamlesh</dc:creator>
  <cp:lastModifiedBy>Kamlesh</cp:lastModifiedBy>
  <cp:revision>2</cp:revision>
  <dcterms:created xsi:type="dcterms:W3CDTF">2024-07-15T20:01:11Z</dcterms:created>
  <dcterms:modified xsi:type="dcterms:W3CDTF">2024-07-15T20:13:17Z</dcterms:modified>
</cp:coreProperties>
</file>