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5"/>
  </p:notesMasterIdLst>
  <p:handoutMasterIdLst>
    <p:handoutMasterId r:id="rId26"/>
  </p:handoutMasterIdLst>
  <p:sldIdLst>
    <p:sldId id="283" r:id="rId2"/>
    <p:sldId id="290" r:id="rId3"/>
    <p:sldId id="292" r:id="rId4"/>
    <p:sldId id="294" r:id="rId5"/>
    <p:sldId id="293" r:id="rId6"/>
    <p:sldId id="295" r:id="rId7"/>
    <p:sldId id="314" r:id="rId8"/>
    <p:sldId id="304" r:id="rId9"/>
    <p:sldId id="297" r:id="rId10"/>
    <p:sldId id="303" r:id="rId11"/>
    <p:sldId id="296" r:id="rId12"/>
    <p:sldId id="298" r:id="rId13"/>
    <p:sldId id="300" r:id="rId14"/>
    <p:sldId id="311" r:id="rId15"/>
    <p:sldId id="299" r:id="rId16"/>
    <p:sldId id="308" r:id="rId17"/>
    <p:sldId id="309" r:id="rId18"/>
    <p:sldId id="310" r:id="rId19"/>
    <p:sldId id="312" r:id="rId20"/>
    <p:sldId id="313" r:id="rId21"/>
    <p:sldId id="307" r:id="rId22"/>
    <p:sldId id="301" r:id="rId23"/>
    <p:sldId id="306" r:id="rId24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ill Sans MT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2395B7"/>
    <a:srgbClr val="3EA4C3"/>
    <a:srgbClr val="4D4D4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7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285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285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3296A3B-75CB-4CD2-8840-41CC5A8BAD1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44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85" y="0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18" y="4715919"/>
            <a:ext cx="5436841" cy="446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85" y="9428614"/>
            <a:ext cx="2945767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3" tIns="46557" rIns="93113" bIns="4655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98E0709-5DA8-405E-9342-1B2744EA9E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397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26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0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74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7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674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97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83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819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46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88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00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306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16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5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5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251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9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32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E0709-5DA8-405E-9342-1B2744EA9E9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1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PowerpointOpB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pic>
        <p:nvPicPr>
          <p:cNvPr id="26629" name="Picture 5" descr="PowerpointOpBac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7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5111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5111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1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53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450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62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629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1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8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39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629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7475"/>
            <a:ext cx="56991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25604" name="Picture 4" descr="PowerpointOpInner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 descr="PowerpointOpInner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0"/>
            <a:ext cx="2551112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PowerpointOpInner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7" name="Picture 7" descr="PowerpointOpInner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88" y="0"/>
            <a:ext cx="2551112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333333"/>
          </a:solidFill>
          <a:latin typeface="Gill Sans MT" pitchFamily="34" charset="0"/>
          <a:ea typeface="ＭＳ Ｐゴシック" charset="-128"/>
        </a:defRPr>
      </a:lvl9pPr>
    </p:titleStyle>
    <p:bodyStyle>
      <a:lvl1pPr marL="419100" indent="-4191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•"/>
        <a:defRPr sz="2200">
          <a:solidFill>
            <a:srgbClr val="333333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–"/>
        <a:defRPr sz="2000">
          <a:solidFill>
            <a:srgbClr val="333333"/>
          </a:solidFill>
          <a:latin typeface="+mn-lt"/>
          <a:ea typeface="+mn-ea"/>
        </a:defRPr>
      </a:lvl2pPr>
      <a:lvl3pPr marL="1295400" indent="-3810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•"/>
        <a:defRPr sz="2000">
          <a:solidFill>
            <a:srgbClr val="333333"/>
          </a:solidFill>
          <a:latin typeface="+mn-lt"/>
          <a:ea typeface="+mn-ea"/>
        </a:defRPr>
      </a:lvl3pPr>
      <a:lvl4pPr marL="1676400" indent="-3048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–"/>
        <a:defRPr sz="1600">
          <a:solidFill>
            <a:srgbClr val="333333"/>
          </a:solidFill>
          <a:latin typeface="+mn-lt"/>
          <a:ea typeface="+mn-ea"/>
        </a:defRPr>
      </a:lvl4pPr>
      <a:lvl5pPr marL="2095500" indent="-2667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»"/>
        <a:defRPr sz="1400">
          <a:solidFill>
            <a:srgbClr val="333333"/>
          </a:solidFill>
          <a:latin typeface="+mn-lt"/>
          <a:ea typeface="+mn-ea"/>
        </a:defRPr>
      </a:lvl5pPr>
      <a:lvl6pPr marL="2552700" indent="-2667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»"/>
        <a:defRPr sz="1400">
          <a:solidFill>
            <a:srgbClr val="333333"/>
          </a:solidFill>
          <a:latin typeface="+mn-lt"/>
          <a:ea typeface="+mn-ea"/>
        </a:defRPr>
      </a:lvl6pPr>
      <a:lvl7pPr marL="3009900" indent="-2667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»"/>
        <a:defRPr sz="1400">
          <a:solidFill>
            <a:srgbClr val="333333"/>
          </a:solidFill>
          <a:latin typeface="+mn-lt"/>
          <a:ea typeface="+mn-ea"/>
        </a:defRPr>
      </a:lvl7pPr>
      <a:lvl8pPr marL="3467100" indent="-2667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»"/>
        <a:defRPr sz="1400">
          <a:solidFill>
            <a:srgbClr val="333333"/>
          </a:solidFill>
          <a:latin typeface="+mn-lt"/>
          <a:ea typeface="+mn-ea"/>
        </a:defRPr>
      </a:lvl8pPr>
      <a:lvl9pPr marL="3924300" indent="-266700" algn="l" rtl="0" eaLnBrk="1" fontAlgn="base" hangingPunct="1">
        <a:spcBef>
          <a:spcPct val="20000"/>
        </a:spcBef>
        <a:spcAft>
          <a:spcPct val="0"/>
        </a:spcAft>
        <a:buClr>
          <a:srgbClr val="3EA4C3"/>
        </a:buClr>
        <a:buChar char="»"/>
        <a:defRPr sz="14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636912"/>
            <a:ext cx="58326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2400" dirty="0" smtClean="0"/>
              <a:t>Summer Project – Small Volume Ink System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328498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Vincent Wong  -  01/09/16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3261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Temperature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12776"/>
            <a:ext cx="7481739" cy="478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Heater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7170" name="Picture 2" descr="https://lh4.googleusercontent.com/BwC6d8veprqh2kxmGyRehavGxgbA4X2NdH_vuaB8SbNOjSfCOr-PVrHN8iT4VRrqcwmQEFxTPb2IAvBoRZWrmowB3asZxK3gkq3GhHhaum6UolZ7TBskNpmG3o6SQfqHOXNjY_aw-V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77" y="1772816"/>
            <a:ext cx="8316416" cy="42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47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20688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Level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96752"/>
            <a:ext cx="8458150" cy="490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0112" y="1412776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Architecture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60648"/>
            <a:ext cx="4874915" cy="60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84784"/>
            <a:ext cx="5460851" cy="481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36" y="1196752"/>
            <a:ext cx="8084957" cy="51424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PID 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42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656705"/>
            <a:ext cx="8892696" cy="4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12776"/>
            <a:ext cx="7132144" cy="461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96963"/>
            <a:ext cx="8881188" cy="38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5" y="1664802"/>
            <a:ext cx="7934697" cy="415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Project Overview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712927"/>
            <a:ext cx="7560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800" dirty="0" smtClean="0"/>
              <a:t>New ink system</a:t>
            </a:r>
          </a:p>
          <a:p>
            <a:pPr>
              <a:lnSpc>
                <a:spcPct val="200000"/>
              </a:lnSpc>
            </a:pPr>
            <a:r>
              <a:rPr lang="en-GB" sz="1800" dirty="0"/>
              <a:t>	</a:t>
            </a:r>
            <a:r>
              <a:rPr lang="en-GB" sz="1800" dirty="0" smtClean="0"/>
              <a:t>- Deliver ink at variable pressure and flow rate</a:t>
            </a:r>
          </a:p>
          <a:p>
            <a:pPr>
              <a:lnSpc>
                <a:spcPct val="200000"/>
              </a:lnSpc>
            </a:pPr>
            <a:r>
              <a:rPr lang="en-GB" sz="1800" dirty="0"/>
              <a:t>	</a:t>
            </a:r>
            <a:r>
              <a:rPr lang="en-GB" sz="1800" dirty="0" smtClean="0"/>
              <a:t>- Provide ink conditioning such as temperature/filtration</a:t>
            </a:r>
          </a:p>
          <a:p>
            <a:pPr>
              <a:lnSpc>
                <a:spcPct val="200000"/>
              </a:lnSpc>
            </a:pPr>
            <a:r>
              <a:rPr lang="en-GB" sz="1800" dirty="0"/>
              <a:t>	</a:t>
            </a:r>
            <a:r>
              <a:rPr lang="en-GB" sz="1800" dirty="0" smtClean="0"/>
              <a:t>- Minimum amount of ink required to operate</a:t>
            </a:r>
          </a:p>
          <a:p>
            <a:pPr>
              <a:lnSpc>
                <a:spcPct val="200000"/>
              </a:lnSpc>
            </a:pPr>
            <a:r>
              <a:rPr lang="en-GB" sz="1800" dirty="0"/>
              <a:t>	</a:t>
            </a:r>
            <a:r>
              <a:rPr lang="en-GB" sz="1800" dirty="0" smtClean="0"/>
              <a:t>- Provide diagnostic metrics</a:t>
            </a:r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754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851769"/>
            <a:ext cx="8926120" cy="38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8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Software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56792"/>
            <a:ext cx="7776864" cy="46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Hardware Integration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2050" name="Picture 2" descr="https://lh6.googleusercontent.com/wClvFnsWv3SRj3FKknXEJK_cPVAHCud432ZT7vNmxrASq7ppBLY3Eo-yVJjJ2DxUPSVGula4xiEvczBbefzhj_oJMNfX6mrQmCEs-EuibIwBaPNgJHKZ8P8DcSkCtMW_uo4do0vXeG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867277" cy="401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0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Next Steps</a:t>
            </a:r>
            <a:endParaRPr lang="en-GB" sz="2400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1916832"/>
            <a:ext cx="69847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/>
              <a:t>Temperature – </a:t>
            </a:r>
            <a:r>
              <a:rPr lang="en-GB" sz="1800" dirty="0"/>
              <a:t>O</a:t>
            </a:r>
            <a:r>
              <a:rPr lang="en-GB" sz="1800" dirty="0" smtClean="0"/>
              <a:t>verheating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Level </a:t>
            </a:r>
            <a:r>
              <a:rPr lang="en-GB" sz="1800" dirty="0" smtClean="0"/>
              <a:t>Sensor</a:t>
            </a:r>
          </a:p>
          <a:p>
            <a:endParaRPr lang="en-GB" sz="1800" dirty="0"/>
          </a:p>
          <a:p>
            <a:r>
              <a:rPr lang="en-GB" sz="1800" dirty="0" smtClean="0"/>
              <a:t>Valves</a:t>
            </a:r>
          </a:p>
          <a:p>
            <a:endParaRPr lang="en-GB" sz="1800" dirty="0"/>
          </a:p>
          <a:p>
            <a:r>
              <a:rPr lang="en-GB" sz="1800" dirty="0"/>
              <a:t>Routines, prime, </a:t>
            </a:r>
            <a:r>
              <a:rPr lang="en-GB" sz="1800" dirty="0" smtClean="0"/>
              <a:t>flush etc.</a:t>
            </a:r>
            <a:endParaRPr lang="en-GB" sz="1800" dirty="0" smtClean="0"/>
          </a:p>
          <a:p>
            <a:endParaRPr lang="en-GB" sz="1800" dirty="0"/>
          </a:p>
          <a:p>
            <a:r>
              <a:rPr lang="en-GB" sz="1800" dirty="0" smtClean="0"/>
              <a:t>UI – </a:t>
            </a:r>
            <a:r>
              <a:rPr lang="en-GB" sz="1800" dirty="0" smtClean="0"/>
              <a:t>Abstract/</a:t>
            </a:r>
            <a:r>
              <a:rPr lang="en-GB" sz="1800" dirty="0" smtClean="0"/>
              <a:t>S</a:t>
            </a:r>
            <a:r>
              <a:rPr lang="en-GB" sz="1800" dirty="0" smtClean="0"/>
              <a:t>implify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 smtClean="0"/>
              <a:t>Ink Conditioning - </a:t>
            </a:r>
            <a:r>
              <a:rPr lang="en-GB" sz="1800" dirty="0" smtClean="0"/>
              <a:t>Filtration etc.</a:t>
            </a:r>
            <a:endParaRPr lang="en-GB" sz="1800" dirty="0" smtClean="0"/>
          </a:p>
          <a:p>
            <a:endParaRPr lang="en-GB" sz="1800" dirty="0" smtClean="0"/>
          </a:p>
          <a:p>
            <a:endParaRPr lang="en-GB" sz="1800" dirty="0"/>
          </a:p>
          <a:p>
            <a:endParaRPr lang="en-GB" sz="1800" dirty="0" smtClean="0"/>
          </a:p>
          <a:p>
            <a:endParaRPr lang="en-GB" sz="1800" dirty="0" smtClean="0"/>
          </a:p>
        </p:txBody>
      </p:sp>
    </p:spTree>
    <p:extLst>
      <p:ext uri="{BB962C8B-B14F-4D97-AF65-F5344CB8AC3E}">
        <p14:creationId xmlns:p14="http://schemas.microsoft.com/office/powerpoint/2010/main" val="147315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266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Project Overview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1667552"/>
            <a:ext cx="75608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1800" dirty="0" smtClean="0"/>
              <a:t>Proposed solution</a:t>
            </a:r>
          </a:p>
          <a:p>
            <a:pPr>
              <a:lnSpc>
                <a:spcPct val="200000"/>
              </a:lnSpc>
            </a:pPr>
            <a:r>
              <a:rPr lang="en-GB" sz="1800" dirty="0"/>
              <a:t>	</a:t>
            </a:r>
            <a:r>
              <a:rPr lang="en-GB" dirty="0"/>
              <a:t>	</a:t>
            </a:r>
          </a:p>
        </p:txBody>
      </p:sp>
      <p:pic>
        <p:nvPicPr>
          <p:cNvPr id="4" name="Shape 96" descr="system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640" y="2436993"/>
            <a:ext cx="6571724" cy="361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3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Valves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9218" name="Picture 2" descr="https://lh6.googleusercontent.com/53ikYgTVHu2Y1XSAmsDfYRvhVvagcgEFzYGkD0aiGXp0vxlyzyrd3kSMnH0K5k-hrSNvw1b54xS-1gOng96jOt_fFmUiPjnI2PRn5j4ZyHnpSHpMZOZ6ykWw76BqYubImv6bKh558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3189"/>
            <a:ext cx="7277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5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Pump (NF30)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1026" name="Picture 2" descr="https://lh3.googleusercontent.com/tUVxCz28QHCT3WMJVrDscP3KPDNanJYniTQN06KPodUXzI3ejQuSk3I5h4bYt-1XF9XCbClerUiDU94-CyKdAeJiHbBRKqmXjyZg9PYP9kBQdGi_biB8vjJqf2oW4ZwAu_r1StT_qT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548" y="2492896"/>
            <a:ext cx="2705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Pressure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8194" name="Picture 2" descr="https://lh3.googleusercontent.com/Qo3yLPBZLPli_sKUveNv538TINxfVTpQCiMiAej-S3rjZPnmbBv1dhN0gShrEzpxCrfhDhNCwzQ05ivsoZ_Ka9kjA0wslPTAI5vKko1jda2RqhAZB0ex3s7pGEOnnrZ9b6Gp-IX4fX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368617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Pressure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678161"/>
            <a:ext cx="4248472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Pressure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505281"/>
            <a:ext cx="7688957" cy="388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9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908720"/>
            <a:ext cx="3312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Temperature Sensor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39553" y="5286464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p:pic>
        <p:nvPicPr>
          <p:cNvPr id="6146" name="Picture 2" descr="https://lh3.googleusercontent.com/8yxnDB-1UjVXRKHEzM5ChENgxdlgRR6eUtujqGGi8Yksu3bEe8hKEKhnapPFhkjB1sC9YfjscEgOrCLivP7c_Oj6aDUGwN-8gT9g-VsjEbnDC25ZWYNvSGHBNSLIQhwc0v2xLe_II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696" y="2031500"/>
            <a:ext cx="63627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minoOpp_Blue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Gill Sans MT"/>
        <a:ea typeface="ＭＳ Ｐゴシック"/>
        <a:cs typeface=""/>
      </a:majorFont>
      <a:minorFont>
        <a:latin typeface="Gill Sans MT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DominoOpp_Blue</Template>
  <TotalTime>2129</TotalTime>
  <Words>105</Words>
  <Application>Microsoft Office PowerPoint</Application>
  <PresentationFormat>On-screen Show (4:3)</PresentationFormat>
  <Paragraphs>88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ＭＳ Ｐゴシック</vt:lpstr>
      <vt:lpstr>Arial</vt:lpstr>
      <vt:lpstr>Gill Sans MT</vt:lpstr>
      <vt:lpstr>DominoOpp_Blue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Domino UK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Lammin</dc:creator>
  <cp:lastModifiedBy>Vincent Wong</cp:lastModifiedBy>
  <cp:revision>99</cp:revision>
  <cp:lastPrinted>2014-05-02T08:57:02Z</cp:lastPrinted>
  <dcterms:created xsi:type="dcterms:W3CDTF">2014-04-29T09:47:45Z</dcterms:created>
  <dcterms:modified xsi:type="dcterms:W3CDTF">2016-09-02T08:49:00Z</dcterms:modified>
</cp:coreProperties>
</file>