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67" r:id="rId2"/>
    <p:sldId id="256" r:id="rId3"/>
    <p:sldId id="265" r:id="rId4"/>
    <p:sldId id="257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1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1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3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1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9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3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2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1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6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Quick Guide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NEXCORE UML Modeler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701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05689\git\NEXCORE-UML-Modeler\filesForGitHub\quick_start\quick_guid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1885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4703862" y="3145260"/>
            <a:ext cx="1008112" cy="432048"/>
          </a:xfrm>
          <a:prstGeom prst="wedgeRoundRectCallout">
            <a:avLst>
              <a:gd name="adj1" fmla="val -101459"/>
              <a:gd name="adj2" fmla="val 143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run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Run UML Modeler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68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4133"/>
            <a:ext cx="9144000" cy="564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05434"/>
            <a:ext cx="33909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4355976" y="964133"/>
            <a:ext cx="1189856" cy="432048"/>
          </a:xfrm>
          <a:prstGeom prst="wedgeRoundRectCallout">
            <a:avLst>
              <a:gd name="adj1" fmla="val 81059"/>
              <a:gd name="adj2" fmla="val 816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1.Open</a:t>
            </a:r>
          </a:p>
          <a:p>
            <a:pPr algn="ctr"/>
            <a:r>
              <a:rPr lang="en-US" altLang="ko-KR" sz="1200" dirty="0" smtClean="0"/>
              <a:t>Perspective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7020272" y="2509490"/>
            <a:ext cx="1189856" cy="432048"/>
          </a:xfrm>
          <a:prstGeom prst="wedgeRoundRectCallout">
            <a:avLst>
              <a:gd name="adj1" fmla="val -59832"/>
              <a:gd name="adj2" fmla="val -1124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2.Other …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4165674"/>
            <a:ext cx="1189856" cy="432048"/>
          </a:xfrm>
          <a:prstGeom prst="wedgeRoundRectCallout">
            <a:avLst>
              <a:gd name="adj1" fmla="val -103594"/>
              <a:gd name="adj2" fmla="val -1417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Select</a:t>
            </a:r>
          </a:p>
          <a:p>
            <a:pPr algn="ctr"/>
            <a:r>
              <a:rPr lang="en-US" altLang="ko-KR" sz="1200" dirty="0" smtClean="0"/>
              <a:t>UML Modeler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Open Perspective of UML Modeler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24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42950"/>
            <a:ext cx="91440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(1/3)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1520" y="2276872"/>
            <a:ext cx="1008112" cy="432048"/>
          </a:xfrm>
          <a:prstGeom prst="wedgeRoundRectCallout">
            <a:avLst>
              <a:gd name="adj1" fmla="val -10755"/>
              <a:gd name="adj2" fmla="val 1227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Right-Click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617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6398"/>
            <a:ext cx="91630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18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764704"/>
            <a:ext cx="5000625" cy="610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69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821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Diagrams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1520" y="3861048"/>
            <a:ext cx="1008112" cy="432048"/>
          </a:xfrm>
          <a:prstGeom prst="wedgeRoundRectCallout">
            <a:avLst>
              <a:gd name="adj1" fmla="val 14441"/>
              <a:gd name="adj2" fmla="val -33874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Right-Click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136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080"/>
            <a:ext cx="91916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Use UML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55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089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E.O.D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8232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</Words>
  <Application>Microsoft Office PowerPoint</Application>
  <PresentationFormat>화면 슬라이드 쇼(4:3)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Quick Guide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2015-10-13T23:51:45Z</dcterms:created>
  <dcterms:modified xsi:type="dcterms:W3CDTF">2015-10-14T00:33:33Z</dcterms:modified>
</cp:coreProperties>
</file>