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7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1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2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1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9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3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F095-0568-4AE7-9FC3-25AA0A973D94}" type="datetimeFigureOut">
              <a:rPr lang="ko-KR" altLang="en-US" smtClean="0"/>
              <a:t>2015-10-14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5EB0-5E66-4025-A639-4C1186F6E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Quick </a:t>
            </a:r>
            <a:r>
              <a:rPr lang="en-US" altLang="ko-KR" smtClean="0"/>
              <a:t>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NEXCORE UML Modeler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701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05689\git\NEXCORE-UML-Modeler\filesForGitHub\quick_start\quick_guid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1885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4703862" y="3145260"/>
            <a:ext cx="1008112" cy="432048"/>
          </a:xfrm>
          <a:prstGeom prst="wedgeRoundRectCallout">
            <a:avLst>
              <a:gd name="adj1" fmla="val -101459"/>
              <a:gd name="adj2" fmla="val 143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run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Run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6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133"/>
            <a:ext cx="9144000" cy="56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05434"/>
            <a:ext cx="33909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55976" y="964133"/>
            <a:ext cx="1189856" cy="432048"/>
          </a:xfrm>
          <a:prstGeom prst="wedgeRoundRectCallout">
            <a:avLst>
              <a:gd name="adj1" fmla="val 81059"/>
              <a:gd name="adj2" fmla="val 816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1.Open</a:t>
            </a:r>
          </a:p>
          <a:p>
            <a:pPr algn="ctr"/>
            <a:r>
              <a:rPr lang="en-US" altLang="ko-KR" sz="1200" dirty="0" smtClean="0"/>
              <a:t>Perspective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020272" y="2509490"/>
            <a:ext cx="1189856" cy="432048"/>
          </a:xfrm>
          <a:prstGeom prst="wedgeRoundRectCallout">
            <a:avLst>
              <a:gd name="adj1" fmla="val -59832"/>
              <a:gd name="adj2" fmla="val -1124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2.Other …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4165674"/>
            <a:ext cx="1189856" cy="432048"/>
          </a:xfrm>
          <a:prstGeom prst="wedgeRoundRectCallout">
            <a:avLst>
              <a:gd name="adj1" fmla="val -103594"/>
              <a:gd name="adj2" fmla="val -1417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Select</a:t>
            </a:r>
          </a:p>
          <a:p>
            <a:pPr algn="ctr"/>
            <a:r>
              <a:rPr lang="en-US" altLang="ko-KR" sz="1200" dirty="0" smtClean="0"/>
              <a:t>UML Modeler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Open Perspective of UML Modeler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24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2950"/>
            <a:ext cx="9144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(1/3)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1520" y="2276872"/>
            <a:ext cx="1008112" cy="432048"/>
          </a:xfrm>
          <a:prstGeom prst="wedgeRoundRectCallout">
            <a:avLst>
              <a:gd name="adj1" fmla="val -10755"/>
              <a:gd name="adj2" fmla="val 1227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61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6398"/>
            <a:ext cx="91630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1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64704"/>
            <a:ext cx="5000625" cy="610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Project 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6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821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Create UML Diagrams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1520" y="3861048"/>
            <a:ext cx="1008112" cy="432048"/>
          </a:xfrm>
          <a:prstGeom prst="wedgeRoundRectCallout">
            <a:avLst>
              <a:gd name="adj1" fmla="val 14441"/>
              <a:gd name="adj2" fmla="val -33874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Right-Click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13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080"/>
            <a:ext cx="919162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19998"/>
            <a:ext cx="86409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Use UML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5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E.O.D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232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50</Words>
  <Application>Microsoft Office PowerPoint</Application>
  <PresentationFormat>화면 슬라이드 쇼(4:3)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Quick Guide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2015-10-13T23:51:45Z</dcterms:created>
  <dcterms:modified xsi:type="dcterms:W3CDTF">2015-10-14T00:48:27Z</dcterms:modified>
</cp:coreProperties>
</file>