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740650" cy="2592388"/>
  <p:notesSz cx="6858000" cy="9144000"/>
  <p:defaultTextStyle>
    <a:defPPr>
      <a:defRPr lang="en-US"/>
    </a:defPPr>
    <a:lvl1pPr marL="0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7647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5294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2942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0589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88236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65883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43530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21178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9" d="100"/>
          <a:sy n="199" d="100"/>
        </p:scale>
        <p:origin x="-96" y="-660"/>
      </p:cViewPr>
      <p:guideLst>
        <p:guide orient="horz" pos="817"/>
        <p:guide pos="24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6B9F1-9881-483D-AC17-B3C6E9A32E68}" type="datetimeFigureOut">
              <a:rPr lang="en-SG" smtClean="0"/>
              <a:t>6/5/2014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689100" y="685800"/>
            <a:ext cx="10236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4DC8D-D69B-4B86-8446-EEAF0FAB03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54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7647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55294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32942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10589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88236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65883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43530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21178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689100" y="685800"/>
            <a:ext cx="10236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4DC8D-D69B-4B86-8446-EEAF0FAB03F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4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50" y="805322"/>
            <a:ext cx="6579553" cy="5556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098" y="1469022"/>
            <a:ext cx="5418455" cy="6624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7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8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3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1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1975" y="103817"/>
            <a:ext cx="1741647" cy="22119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034" y="103817"/>
            <a:ext cx="5095928" cy="22119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59" y="1665852"/>
            <a:ext cx="6579553" cy="51487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59" y="1098766"/>
            <a:ext cx="6579553" cy="56708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76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52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29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0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882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658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435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21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032" y="604894"/>
            <a:ext cx="3418787" cy="171085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831" y="604894"/>
            <a:ext cx="3418787" cy="171085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3" y="580289"/>
            <a:ext cx="3420131" cy="2418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7" indent="0">
              <a:buNone/>
              <a:defRPr sz="1700" b="1"/>
            </a:lvl2pPr>
            <a:lvl3pPr marL="755294" indent="0">
              <a:buNone/>
              <a:defRPr sz="1500" b="1"/>
            </a:lvl3pPr>
            <a:lvl4pPr marL="1132942" indent="0">
              <a:buNone/>
              <a:defRPr sz="1300" b="1"/>
            </a:lvl4pPr>
            <a:lvl5pPr marL="1510589" indent="0">
              <a:buNone/>
              <a:defRPr sz="1300" b="1"/>
            </a:lvl5pPr>
            <a:lvl6pPr marL="1888236" indent="0">
              <a:buNone/>
              <a:defRPr sz="1300" b="1"/>
            </a:lvl6pPr>
            <a:lvl7pPr marL="2265883" indent="0">
              <a:buNone/>
              <a:defRPr sz="1300" b="1"/>
            </a:lvl7pPr>
            <a:lvl8pPr marL="2643530" indent="0">
              <a:buNone/>
              <a:defRPr sz="1300" b="1"/>
            </a:lvl8pPr>
            <a:lvl9pPr marL="30211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033" y="822125"/>
            <a:ext cx="3420131" cy="149362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2146" y="580289"/>
            <a:ext cx="3421475" cy="2418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7" indent="0">
              <a:buNone/>
              <a:defRPr sz="1700" b="1"/>
            </a:lvl2pPr>
            <a:lvl3pPr marL="755294" indent="0">
              <a:buNone/>
              <a:defRPr sz="1500" b="1"/>
            </a:lvl3pPr>
            <a:lvl4pPr marL="1132942" indent="0">
              <a:buNone/>
              <a:defRPr sz="1300" b="1"/>
            </a:lvl4pPr>
            <a:lvl5pPr marL="1510589" indent="0">
              <a:buNone/>
              <a:defRPr sz="1300" b="1"/>
            </a:lvl5pPr>
            <a:lvl6pPr marL="1888236" indent="0">
              <a:buNone/>
              <a:defRPr sz="1300" b="1"/>
            </a:lvl6pPr>
            <a:lvl7pPr marL="2265883" indent="0">
              <a:buNone/>
              <a:defRPr sz="1300" b="1"/>
            </a:lvl7pPr>
            <a:lvl8pPr marL="2643530" indent="0">
              <a:buNone/>
              <a:defRPr sz="1300" b="1"/>
            </a:lvl8pPr>
            <a:lvl9pPr marL="30211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2146" y="822125"/>
            <a:ext cx="3421475" cy="149362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35" y="103218"/>
            <a:ext cx="2546621" cy="43926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379" y="103218"/>
            <a:ext cx="4327238" cy="221253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035" y="542483"/>
            <a:ext cx="2546621" cy="1773265"/>
          </a:xfrm>
        </p:spPr>
        <p:txBody>
          <a:bodyPr/>
          <a:lstStyle>
            <a:lvl1pPr marL="0" indent="0">
              <a:buNone/>
              <a:defRPr sz="1200"/>
            </a:lvl1pPr>
            <a:lvl2pPr marL="377647" indent="0">
              <a:buNone/>
              <a:defRPr sz="1000"/>
            </a:lvl2pPr>
            <a:lvl3pPr marL="755294" indent="0">
              <a:buNone/>
              <a:defRPr sz="800"/>
            </a:lvl3pPr>
            <a:lvl4pPr marL="1132942" indent="0">
              <a:buNone/>
              <a:defRPr sz="700"/>
            </a:lvl4pPr>
            <a:lvl5pPr marL="1510589" indent="0">
              <a:buNone/>
              <a:defRPr sz="700"/>
            </a:lvl5pPr>
            <a:lvl6pPr marL="1888236" indent="0">
              <a:buNone/>
              <a:defRPr sz="700"/>
            </a:lvl6pPr>
            <a:lvl7pPr marL="2265883" indent="0">
              <a:buNone/>
              <a:defRPr sz="700"/>
            </a:lvl7pPr>
            <a:lvl8pPr marL="2643530" indent="0">
              <a:buNone/>
              <a:defRPr sz="700"/>
            </a:lvl8pPr>
            <a:lvl9pPr marL="30211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222" y="1814675"/>
            <a:ext cx="4644390" cy="21423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222" y="231637"/>
            <a:ext cx="4644390" cy="1555433"/>
          </a:xfrm>
        </p:spPr>
        <p:txBody>
          <a:bodyPr/>
          <a:lstStyle>
            <a:lvl1pPr marL="0" indent="0">
              <a:buNone/>
              <a:defRPr sz="2600"/>
            </a:lvl1pPr>
            <a:lvl2pPr marL="377647" indent="0">
              <a:buNone/>
              <a:defRPr sz="2300"/>
            </a:lvl2pPr>
            <a:lvl3pPr marL="755294" indent="0">
              <a:buNone/>
              <a:defRPr sz="2000"/>
            </a:lvl3pPr>
            <a:lvl4pPr marL="1132942" indent="0">
              <a:buNone/>
              <a:defRPr sz="1700"/>
            </a:lvl4pPr>
            <a:lvl5pPr marL="1510589" indent="0">
              <a:buNone/>
              <a:defRPr sz="1700"/>
            </a:lvl5pPr>
            <a:lvl6pPr marL="1888236" indent="0">
              <a:buNone/>
              <a:defRPr sz="1700"/>
            </a:lvl6pPr>
            <a:lvl7pPr marL="2265883" indent="0">
              <a:buNone/>
              <a:defRPr sz="1700"/>
            </a:lvl7pPr>
            <a:lvl8pPr marL="2643530" indent="0">
              <a:buNone/>
              <a:defRPr sz="1700"/>
            </a:lvl8pPr>
            <a:lvl9pPr marL="3021178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222" y="2028905"/>
            <a:ext cx="4644390" cy="304245"/>
          </a:xfrm>
        </p:spPr>
        <p:txBody>
          <a:bodyPr/>
          <a:lstStyle>
            <a:lvl1pPr marL="0" indent="0">
              <a:buNone/>
              <a:defRPr sz="1200"/>
            </a:lvl1pPr>
            <a:lvl2pPr marL="377647" indent="0">
              <a:buNone/>
              <a:defRPr sz="1000"/>
            </a:lvl2pPr>
            <a:lvl3pPr marL="755294" indent="0">
              <a:buNone/>
              <a:defRPr sz="800"/>
            </a:lvl3pPr>
            <a:lvl4pPr marL="1132942" indent="0">
              <a:buNone/>
              <a:defRPr sz="700"/>
            </a:lvl4pPr>
            <a:lvl5pPr marL="1510589" indent="0">
              <a:buNone/>
              <a:defRPr sz="700"/>
            </a:lvl5pPr>
            <a:lvl6pPr marL="1888236" indent="0">
              <a:buNone/>
              <a:defRPr sz="700"/>
            </a:lvl6pPr>
            <a:lvl7pPr marL="2265883" indent="0">
              <a:buNone/>
              <a:defRPr sz="700"/>
            </a:lvl7pPr>
            <a:lvl8pPr marL="2643530" indent="0">
              <a:buNone/>
              <a:defRPr sz="700"/>
            </a:lvl8pPr>
            <a:lvl9pPr marL="30211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036" y="103820"/>
            <a:ext cx="6966585" cy="432065"/>
          </a:xfrm>
          <a:prstGeom prst="rect">
            <a:avLst/>
          </a:prstGeom>
        </p:spPr>
        <p:txBody>
          <a:bodyPr vert="horz" lIns="75529" tIns="37765" rIns="75529" bIns="377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6" y="604894"/>
            <a:ext cx="6966585" cy="1710857"/>
          </a:xfrm>
          <a:prstGeom prst="rect">
            <a:avLst/>
          </a:prstGeom>
        </p:spPr>
        <p:txBody>
          <a:bodyPr vert="horz" lIns="75529" tIns="37765" rIns="75529" bIns="377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035" y="2402762"/>
            <a:ext cx="1806152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724" y="2402762"/>
            <a:ext cx="2451206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47469" y="2402762"/>
            <a:ext cx="1806152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5294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35" indent="-283235" algn="l" defTabSz="75529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13677" indent="-236030" algn="l" defTabSz="75529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4118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1765" indent="-188824" algn="l" defTabSz="755294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9412" indent="-188824" algn="l" defTabSz="755294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77060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54707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32354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0001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647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5294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2942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0589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8236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5883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3530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1178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ounded Rectangle 134"/>
          <p:cNvSpPr/>
          <p:nvPr/>
        </p:nvSpPr>
        <p:spPr>
          <a:xfrm>
            <a:off x="1431925" y="177911"/>
            <a:ext cx="1219476" cy="228600"/>
          </a:xfrm>
          <a:prstGeom prst="roundRect">
            <a:avLst>
              <a:gd name="adj" fmla="val 919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Accepted</a:t>
            </a:r>
            <a:endParaRPr lang="en-US" sz="1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76200" y="556967"/>
            <a:ext cx="7438231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1355449" y="2128528"/>
            <a:ext cx="3962676" cy="274102"/>
          </a:xfrm>
          <a:prstGeom prst="roundRect">
            <a:avLst>
              <a:gd name="adj" fmla="val 919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Invalid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WontFix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Duplicate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4937125" y="153194"/>
            <a:ext cx="1600200" cy="297780"/>
          </a:xfrm>
          <a:prstGeom prst="roundRect">
            <a:avLst>
              <a:gd name="adj" fmla="val 919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ReadyToMerge</a:t>
            </a:r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Flowchart: Connector 140"/>
          <p:cNvSpPr/>
          <p:nvPr/>
        </p:nvSpPr>
        <p:spPr>
          <a:xfrm>
            <a:off x="46831" y="1289470"/>
            <a:ext cx="159420" cy="15942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2" name="Rounded Rectangle 141"/>
          <p:cNvSpPr/>
          <p:nvPr/>
        </p:nvSpPr>
        <p:spPr>
          <a:xfrm>
            <a:off x="6255384" y="1382183"/>
            <a:ext cx="1173481" cy="228600"/>
          </a:xfrm>
          <a:prstGeom prst="roundRect">
            <a:avLst>
              <a:gd name="adj" fmla="val 919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Closed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6736223" y="2157579"/>
            <a:ext cx="216000" cy="216000"/>
            <a:chOff x="6834497" y="2146994"/>
            <a:chExt cx="216000" cy="216000"/>
          </a:xfrm>
        </p:grpSpPr>
        <p:sp>
          <p:nvSpPr>
            <p:cNvPr id="144" name="Flowchart: Connector 143"/>
            <p:cNvSpPr/>
            <p:nvPr/>
          </p:nvSpPr>
          <p:spPr>
            <a:xfrm>
              <a:off x="6834497" y="2146994"/>
              <a:ext cx="216000" cy="216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5" name="Flowchart: Connector 144"/>
            <p:cNvSpPr>
              <a:spLocks noChangeAspect="1"/>
            </p:cNvSpPr>
            <p:nvPr/>
          </p:nvSpPr>
          <p:spPr>
            <a:xfrm>
              <a:off x="6871532" y="2184568"/>
              <a:ext cx="145440" cy="144000"/>
            </a:xfrm>
            <a:prstGeom prst="flowChartConnector">
              <a:avLst/>
            </a:prstGeom>
            <a:noFill/>
            <a:ln>
              <a:solidFill>
                <a:srgbClr val="FAF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46" name="Straight Arrow Connector 145"/>
          <p:cNvCxnSpPr/>
          <p:nvPr/>
        </p:nvCxnSpPr>
        <p:spPr>
          <a:xfrm>
            <a:off x="4237831" y="480967"/>
            <a:ext cx="0" cy="97464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77" idx="3"/>
          </p:cNvCxnSpPr>
          <p:nvPr/>
        </p:nvCxnSpPr>
        <p:spPr>
          <a:xfrm>
            <a:off x="4537505" y="302084"/>
            <a:ext cx="38612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3399631" y="450974"/>
            <a:ext cx="0" cy="100464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/>
          <p:cNvCxnSpPr>
            <a:stCxn id="139" idx="3"/>
          </p:cNvCxnSpPr>
          <p:nvPr/>
        </p:nvCxnSpPr>
        <p:spPr>
          <a:xfrm>
            <a:off x="6537325" y="302084"/>
            <a:ext cx="304800" cy="637023"/>
          </a:xfrm>
          <a:prstGeom prst="curvedConnector2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139" idx="2"/>
            <a:endCxn id="178" idx="3"/>
          </p:cNvCxnSpPr>
          <p:nvPr/>
        </p:nvCxnSpPr>
        <p:spPr>
          <a:xfrm rot="5400000">
            <a:off x="4677463" y="544742"/>
            <a:ext cx="1153530" cy="965994"/>
          </a:xfrm>
          <a:prstGeom prst="curvedConnector2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79" idx="2"/>
            <a:endCxn id="138" idx="1"/>
          </p:cNvCxnSpPr>
          <p:nvPr/>
        </p:nvCxnSpPr>
        <p:spPr>
          <a:xfrm rot="16200000" flipH="1">
            <a:off x="848334" y="1758464"/>
            <a:ext cx="671606" cy="342624"/>
          </a:xfrm>
          <a:prstGeom prst="curvedConnector2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/>
          <p:cNvCxnSpPr>
            <a:stCxn id="179" idx="0"/>
            <a:endCxn id="135" idx="1"/>
          </p:cNvCxnSpPr>
          <p:nvPr/>
        </p:nvCxnSpPr>
        <p:spPr>
          <a:xfrm rot="5400000" flipH="1" flipV="1">
            <a:off x="796584" y="508453"/>
            <a:ext cx="851583" cy="419100"/>
          </a:xfrm>
          <a:prstGeom prst="curvedConnector2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03" idx="2"/>
            <a:endCxn id="144" idx="0"/>
          </p:cNvCxnSpPr>
          <p:nvPr/>
        </p:nvCxnSpPr>
        <p:spPr>
          <a:xfrm>
            <a:off x="6842125" y="1970110"/>
            <a:ext cx="2098" cy="18746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38" idx="3"/>
            <a:endCxn id="144" idx="2"/>
          </p:cNvCxnSpPr>
          <p:nvPr/>
        </p:nvCxnSpPr>
        <p:spPr>
          <a:xfrm>
            <a:off x="5318125" y="2265579"/>
            <a:ext cx="141809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41" idx="6"/>
            <a:endCxn id="179" idx="1"/>
          </p:cNvCxnSpPr>
          <p:nvPr/>
        </p:nvCxnSpPr>
        <p:spPr>
          <a:xfrm flipV="1">
            <a:off x="206251" y="1368884"/>
            <a:ext cx="235074" cy="2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42" idx="0"/>
          </p:cNvCxnSpPr>
          <p:nvPr/>
        </p:nvCxnSpPr>
        <p:spPr>
          <a:xfrm>
            <a:off x="6833056" y="1167707"/>
            <a:ext cx="9069" cy="214476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/>
          <p:cNvSpPr/>
          <p:nvPr/>
        </p:nvSpPr>
        <p:spPr>
          <a:xfrm>
            <a:off x="3037252" y="153194"/>
            <a:ext cx="1500253" cy="297780"/>
          </a:xfrm>
          <a:prstGeom prst="roundRect">
            <a:avLst>
              <a:gd name="adj" fmla="val 919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Fixing</a:t>
            </a:r>
            <a:endParaRPr lang="en-US" sz="1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2942431" y="1455614"/>
            <a:ext cx="1828800" cy="297780"/>
          </a:xfrm>
          <a:prstGeom prst="roundRect">
            <a:avLst>
              <a:gd name="adj" fmla="val 919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PendingReview</a:t>
            </a:r>
            <a:endParaRPr lang="en-US" sz="14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441325" y="1143794"/>
            <a:ext cx="1143000" cy="450179"/>
          </a:xfrm>
          <a:prstGeom prst="roundRect">
            <a:avLst>
              <a:gd name="adj" fmla="val 9190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rIns="0" rtlCol="0" anchor="ctr" anchorCtr="0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New </a:t>
            </a:r>
            <a:b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[no status]</a:t>
            </a:r>
          </a:p>
        </p:txBody>
      </p:sp>
      <p:grpSp>
        <p:nvGrpSpPr>
          <p:cNvPr id="180" name="Group 179"/>
          <p:cNvGrpSpPr>
            <a:grpSpLocks noChangeAspect="1"/>
          </p:cNvGrpSpPr>
          <p:nvPr/>
        </p:nvGrpSpPr>
        <p:grpSpPr>
          <a:xfrm>
            <a:off x="3561681" y="713187"/>
            <a:ext cx="192024" cy="336042"/>
            <a:chOff x="2339181" y="3718719"/>
            <a:chExt cx="304800" cy="5334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81" name="Flowchart: Connector 180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2" name="Flowchart: Delay 181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83" name="Group 182"/>
          <p:cNvGrpSpPr>
            <a:grpSpLocks noChangeAspect="1"/>
          </p:cNvGrpSpPr>
          <p:nvPr/>
        </p:nvGrpSpPr>
        <p:grpSpPr>
          <a:xfrm>
            <a:off x="4672147" y="599158"/>
            <a:ext cx="192024" cy="336042"/>
            <a:chOff x="2339181" y="3718719"/>
            <a:chExt cx="304800" cy="533400"/>
          </a:xfrm>
        </p:grpSpPr>
        <p:sp>
          <p:nvSpPr>
            <p:cNvPr id="184" name="Flowchart: Connector 183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5" name="Flowchart: Delay 184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86" name="Group 185"/>
          <p:cNvGrpSpPr>
            <a:grpSpLocks noChangeAspect="1"/>
          </p:cNvGrpSpPr>
          <p:nvPr/>
        </p:nvGrpSpPr>
        <p:grpSpPr>
          <a:xfrm>
            <a:off x="7117482" y="240937"/>
            <a:ext cx="192024" cy="336042"/>
            <a:chOff x="2339181" y="3718719"/>
            <a:chExt cx="304800" cy="533400"/>
          </a:xfrm>
        </p:grpSpPr>
        <p:sp>
          <p:nvSpPr>
            <p:cNvPr id="187" name="Flowchart: Connector 186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8" name="Flowchart: Delay 187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89" name="Group 188"/>
          <p:cNvGrpSpPr>
            <a:grpSpLocks noChangeAspect="1"/>
          </p:cNvGrpSpPr>
          <p:nvPr/>
        </p:nvGrpSpPr>
        <p:grpSpPr>
          <a:xfrm>
            <a:off x="5891174" y="1397574"/>
            <a:ext cx="192024" cy="336042"/>
            <a:chOff x="2339181" y="3718719"/>
            <a:chExt cx="304800" cy="533400"/>
          </a:xfrm>
        </p:grpSpPr>
        <p:sp>
          <p:nvSpPr>
            <p:cNvPr id="190" name="Flowchart: Connector 189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1" name="Flowchart: Delay 190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3413125" y="1019244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Dev</a:t>
            </a:r>
            <a:endParaRPr lang="en-SG" b="1" dirty="0">
              <a:solidFill>
                <a:srgbClr val="00B05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449053" y="896829"/>
            <a:ext cx="9587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Reviewer</a:t>
            </a:r>
            <a:endParaRPr lang="en-SG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782367" y="519812"/>
            <a:ext cx="11031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Team Lead</a:t>
            </a:r>
            <a:endParaRPr lang="en-SG" b="1" dirty="0">
              <a:solidFill>
                <a:srgbClr val="7030A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775325" y="1735029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PM</a:t>
            </a:r>
            <a:endParaRPr lang="en-SG" b="1" dirty="0">
              <a:solidFill>
                <a:srgbClr val="0070C0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6260861" y="939107"/>
            <a:ext cx="1182855" cy="228600"/>
          </a:xfrm>
          <a:prstGeom prst="roundRect">
            <a:avLst>
              <a:gd name="adj" fmla="val 919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Merging</a:t>
            </a:r>
            <a:endParaRPr lang="en-US" sz="14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255384" y="1741510"/>
            <a:ext cx="1173481" cy="228600"/>
          </a:xfrm>
          <a:prstGeom prst="roundRect">
            <a:avLst>
              <a:gd name="adj" fmla="val 919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Deployed</a:t>
            </a:r>
          </a:p>
        </p:txBody>
      </p:sp>
      <p:cxnSp>
        <p:nvCxnSpPr>
          <p:cNvPr id="107" name="Straight Arrow Connector 106"/>
          <p:cNvCxnSpPr>
            <a:stCxn id="142" idx="2"/>
            <a:endCxn id="103" idx="0"/>
          </p:cNvCxnSpPr>
          <p:nvPr/>
        </p:nvCxnSpPr>
        <p:spPr>
          <a:xfrm>
            <a:off x="6842125" y="1610783"/>
            <a:ext cx="0" cy="13072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77" idx="1"/>
          </p:cNvCxnSpPr>
          <p:nvPr/>
        </p:nvCxnSpPr>
        <p:spPr>
          <a:xfrm>
            <a:off x="2660896" y="302084"/>
            <a:ext cx="376356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15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52</cp:revision>
  <dcterms:created xsi:type="dcterms:W3CDTF">2006-08-16T00:00:00Z</dcterms:created>
  <dcterms:modified xsi:type="dcterms:W3CDTF">2014-05-06T06:02:10Z</dcterms:modified>
</cp:coreProperties>
</file>