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3D71-0678-4B2D-BE15-B6B88FB3C591}" type="datetimeFigureOut">
              <a:rPr lang="en-SG" smtClean="0"/>
              <a:t>4/7/2014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0DAF-ED47-43AB-94AD-EC6F2B07A4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8896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3D71-0678-4B2D-BE15-B6B88FB3C591}" type="datetimeFigureOut">
              <a:rPr lang="en-SG" smtClean="0"/>
              <a:t>4/7/2014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0DAF-ED47-43AB-94AD-EC6F2B07A4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9230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3D71-0678-4B2D-BE15-B6B88FB3C591}" type="datetimeFigureOut">
              <a:rPr lang="en-SG" smtClean="0"/>
              <a:t>4/7/2014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0DAF-ED47-43AB-94AD-EC6F2B07A4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102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3D71-0678-4B2D-BE15-B6B88FB3C591}" type="datetimeFigureOut">
              <a:rPr lang="en-SG" smtClean="0"/>
              <a:t>4/7/2014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0DAF-ED47-43AB-94AD-EC6F2B07A4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430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3D71-0678-4B2D-BE15-B6B88FB3C591}" type="datetimeFigureOut">
              <a:rPr lang="en-SG" smtClean="0"/>
              <a:t>4/7/2014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0DAF-ED47-43AB-94AD-EC6F2B07A4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294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3D71-0678-4B2D-BE15-B6B88FB3C591}" type="datetimeFigureOut">
              <a:rPr lang="en-SG" smtClean="0"/>
              <a:t>4/7/2014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0DAF-ED47-43AB-94AD-EC6F2B07A4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8454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3D71-0678-4B2D-BE15-B6B88FB3C591}" type="datetimeFigureOut">
              <a:rPr lang="en-SG" smtClean="0"/>
              <a:t>4/7/2014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0DAF-ED47-43AB-94AD-EC6F2B07A4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6814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3D71-0678-4B2D-BE15-B6B88FB3C591}" type="datetimeFigureOut">
              <a:rPr lang="en-SG" smtClean="0"/>
              <a:t>4/7/2014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0DAF-ED47-43AB-94AD-EC6F2B07A4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7143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3D71-0678-4B2D-BE15-B6B88FB3C591}" type="datetimeFigureOut">
              <a:rPr lang="en-SG" smtClean="0"/>
              <a:t>4/7/2014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0DAF-ED47-43AB-94AD-EC6F2B07A4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587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3D71-0678-4B2D-BE15-B6B88FB3C591}" type="datetimeFigureOut">
              <a:rPr lang="en-SG" smtClean="0"/>
              <a:t>4/7/2014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0DAF-ED47-43AB-94AD-EC6F2B07A4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9520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3D71-0678-4B2D-BE15-B6B88FB3C591}" type="datetimeFigureOut">
              <a:rPr lang="en-SG" smtClean="0"/>
              <a:t>4/7/2014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0DAF-ED47-43AB-94AD-EC6F2B07A4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32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43D71-0678-4B2D-BE15-B6B88FB3C591}" type="datetimeFigureOut">
              <a:rPr lang="en-SG" smtClean="0"/>
              <a:t>4/7/2014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00DAF-ED47-43AB-94AD-EC6F2B07A4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7639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85" y="1116864"/>
            <a:ext cx="9685640" cy="5448173"/>
          </a:xfrm>
          <a:prstGeom prst="rect">
            <a:avLst/>
          </a:prstGeom>
        </p:spPr>
      </p:pic>
      <p:sp>
        <p:nvSpPr>
          <p:cNvPr id="5" name="[Title 4]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250010" cy="751739"/>
          </a:xfrm>
        </p:spPr>
        <p:txBody>
          <a:bodyPr>
            <a:normAutofit/>
          </a:bodyPr>
          <a:lstStyle/>
          <a:p>
            <a:r>
              <a:rPr lang="en-SG" sz="3600" dirty="0" smtClean="0"/>
              <a:t>Before Profile was added</a:t>
            </a:r>
            <a:endParaRPr lang="en-SG" sz="3600" dirty="0"/>
          </a:p>
        </p:txBody>
      </p:sp>
    </p:spTree>
    <p:extLst>
      <p:ext uri="{BB962C8B-B14F-4D97-AF65-F5344CB8AC3E}">
        <p14:creationId xmlns:p14="http://schemas.microsoft.com/office/powerpoint/2010/main" val="315605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/>
          <p:cNvSpPr txBox="1">
            <a:spLocks/>
          </p:cNvSpPr>
          <p:nvPr/>
        </p:nvSpPr>
        <p:spPr>
          <a:xfrm>
            <a:off x="838200" y="365125"/>
            <a:ext cx="10250010" cy="751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3600" dirty="0" smtClean="0"/>
              <a:t>After Profile was added - 1</a:t>
            </a:r>
            <a:endParaRPr lang="en-SG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15" y="1116864"/>
            <a:ext cx="9824179" cy="552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98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/>
          <p:cNvSpPr txBox="1">
            <a:spLocks/>
          </p:cNvSpPr>
          <p:nvPr/>
        </p:nvSpPr>
        <p:spPr>
          <a:xfrm>
            <a:off x="838200" y="365125"/>
            <a:ext cx="10250010" cy="751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3600" dirty="0" smtClean="0"/>
              <a:t>After Profile was added - 2</a:t>
            </a:r>
            <a:endParaRPr lang="en-SG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77" y="1116864"/>
            <a:ext cx="9866055" cy="554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0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16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Before Profile was added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Before Profile was added</dc:title>
  <dc:creator>Thyagesh Manikandan</dc:creator>
  <cp:lastModifiedBy>Thyagesh Manikandan</cp:lastModifiedBy>
  <cp:revision>1</cp:revision>
  <dcterms:created xsi:type="dcterms:W3CDTF">2014-07-04T06:02:57Z</dcterms:created>
  <dcterms:modified xsi:type="dcterms:W3CDTF">2014-07-04T06:10:31Z</dcterms:modified>
</cp:coreProperties>
</file>